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653" r:id="rId1"/>
  </p:sldMasterIdLst>
  <p:notesMasterIdLst>
    <p:notesMasterId r:id="rId33"/>
  </p:notesMasterIdLst>
  <p:handoutMasterIdLst>
    <p:handoutMasterId r:id="rId34"/>
  </p:handoutMasterIdLst>
  <p:sldIdLst>
    <p:sldId id="321" r:id="rId2"/>
    <p:sldId id="320" r:id="rId3"/>
    <p:sldId id="322" r:id="rId4"/>
    <p:sldId id="348" r:id="rId5"/>
    <p:sldId id="329" r:id="rId6"/>
    <p:sldId id="349" r:id="rId7"/>
    <p:sldId id="350" r:id="rId8"/>
    <p:sldId id="351" r:id="rId9"/>
    <p:sldId id="331" r:id="rId10"/>
    <p:sldId id="332" r:id="rId11"/>
    <p:sldId id="333" r:id="rId12"/>
    <p:sldId id="334" r:id="rId13"/>
    <p:sldId id="352" r:id="rId14"/>
    <p:sldId id="324" r:id="rId15"/>
    <p:sldId id="325" r:id="rId16"/>
    <p:sldId id="256" r:id="rId17"/>
    <p:sldId id="257" r:id="rId18"/>
    <p:sldId id="258" r:id="rId19"/>
    <p:sldId id="260" r:id="rId20"/>
    <p:sldId id="261" r:id="rId21"/>
    <p:sldId id="259" r:id="rId22"/>
    <p:sldId id="330" r:id="rId23"/>
    <p:sldId id="326" r:id="rId24"/>
    <p:sldId id="353" r:id="rId25"/>
    <p:sldId id="336" r:id="rId26"/>
    <p:sldId id="337" r:id="rId27"/>
    <p:sldId id="343" r:id="rId28"/>
    <p:sldId id="344" r:id="rId29"/>
    <p:sldId id="345" r:id="rId30"/>
    <p:sldId id="346" r:id="rId31"/>
    <p:sldId id="347" r:id="rId32"/>
  </p:sldIdLst>
  <p:sldSz cx="9144000" cy="5143500" type="screen16x9"/>
  <p:notesSz cx="7315200" cy="9601200"/>
  <p:defaultTex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15:guide id="1" orient="horz" pos="3024">
          <p15:clr>
            <a:srgbClr val="A4A3A4"/>
          </p15:clr>
        </p15:guide>
        <p15:guide id="2" pos="2304">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user" initials="u" lastIdx="2" clrIdx="0">
    <p:extLst>
      <p:ext uri="{19B8F6BF-5375-455C-9EA6-DF929625EA0E}">
        <p15:presenceInfo xmlns:p15="http://schemas.microsoft.com/office/powerpoint/2012/main" userId="6a059d317829a7a0"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B4975A"/>
    <a:srgbClr val="003974"/>
    <a:srgbClr val="EBEBEB"/>
    <a:srgbClr val="AAA9AA"/>
    <a:srgbClr val="9ACAEB"/>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577" autoAdjust="0"/>
    <p:restoredTop sz="76518" autoAdjust="0"/>
  </p:normalViewPr>
  <p:slideViewPr>
    <p:cSldViewPr>
      <p:cViewPr varScale="1">
        <p:scale>
          <a:sx n="67" d="100"/>
          <a:sy n="67" d="100"/>
        </p:scale>
        <p:origin x="1300" y="56"/>
      </p:cViewPr>
      <p:guideLst>
        <p:guide orient="horz" pos="1620"/>
        <p:guide pos="2880"/>
      </p:guideLst>
    </p:cSldViewPr>
  </p:slideViewPr>
  <p:outlineViewPr>
    <p:cViewPr>
      <p:scale>
        <a:sx n="33" d="100"/>
        <a:sy n="33" d="100"/>
      </p:scale>
      <p:origin x="0" y="-8886"/>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92" d="100"/>
          <a:sy n="92" d="100"/>
        </p:scale>
        <p:origin x="3080" y="192"/>
      </p:cViewPr>
      <p:guideLst>
        <p:guide orient="horz" pos="3024"/>
        <p:guide pos="2304"/>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70238" cy="4794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4143375" y="0"/>
            <a:ext cx="3170238" cy="479425"/>
          </a:xfrm>
          <a:prstGeom prst="rect">
            <a:avLst/>
          </a:prstGeom>
        </p:spPr>
        <p:txBody>
          <a:bodyPr vert="horz" lIns="91440" tIns="45720" rIns="91440" bIns="45720" rtlCol="0"/>
          <a:lstStyle>
            <a:lvl1pPr algn="r">
              <a:defRPr sz="1200"/>
            </a:lvl1pPr>
          </a:lstStyle>
          <a:p>
            <a:fld id="{EA0B60EF-6A4C-46B1-B760-BA5A55332EBF}" type="datetimeFigureOut">
              <a:rPr lang="en-US" smtClean="0"/>
              <a:pPr/>
              <a:t>9/15/2021</a:t>
            </a:fld>
            <a:endParaRPr lang="en-US"/>
          </a:p>
        </p:txBody>
      </p:sp>
      <p:sp>
        <p:nvSpPr>
          <p:cNvPr id="4" name="Footer Placeholder 3"/>
          <p:cNvSpPr>
            <a:spLocks noGrp="1"/>
          </p:cNvSpPr>
          <p:nvPr>
            <p:ph type="ftr" sz="quarter" idx="2"/>
          </p:nvPr>
        </p:nvSpPr>
        <p:spPr>
          <a:xfrm>
            <a:off x="0" y="9120188"/>
            <a:ext cx="3170238" cy="4794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4143375" y="9120188"/>
            <a:ext cx="3170238" cy="479425"/>
          </a:xfrm>
          <a:prstGeom prst="rect">
            <a:avLst/>
          </a:prstGeom>
        </p:spPr>
        <p:txBody>
          <a:bodyPr vert="horz" lIns="91440" tIns="45720" rIns="91440" bIns="45720" rtlCol="0" anchor="b"/>
          <a:lstStyle>
            <a:lvl1pPr algn="r">
              <a:defRPr sz="1200"/>
            </a:lvl1pPr>
          </a:lstStyle>
          <a:p>
            <a:fld id="{6D9CF6E8-D45E-45E7-A100-4A32BE6E6337}" type="slidenum">
              <a:rPr lang="en-US" smtClean="0"/>
              <a:pPr/>
              <a:t>‹#›</a:t>
            </a:fld>
            <a:endParaRPr lang="en-U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Shape 3"/>
          <p:cNvSpPr txBox="1">
            <a:spLocks noGrp="1"/>
          </p:cNvSpPr>
          <p:nvPr>
            <p:ph type="hdr" idx="2"/>
          </p:nvPr>
        </p:nvSpPr>
        <p:spPr>
          <a:xfrm>
            <a:off x="0" y="0"/>
            <a:ext cx="3169920" cy="480059"/>
          </a:xfrm>
          <a:prstGeom prst="rect">
            <a:avLst/>
          </a:prstGeom>
          <a:noFill/>
          <a:ln>
            <a:noFill/>
          </a:ln>
        </p:spPr>
        <p:txBody>
          <a:bodyPr lIns="91425" tIns="91425" rIns="91425" bIns="91425" anchor="t" anchorCtr="0"/>
          <a:lstStyle>
            <a:lvl1pPr marL="0" marR="0" lvl="0" indent="0" algn="l" rtl="0">
              <a:spcBef>
                <a:spcPts val="0"/>
              </a:spcBef>
              <a:buNone/>
              <a:defRPr sz="1300" b="0" i="0" u="none" strike="noStrike" cap="none">
                <a:solidFill>
                  <a:schemeClr val="dk1"/>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4" name="Shape 4"/>
          <p:cNvSpPr txBox="1">
            <a:spLocks noGrp="1"/>
          </p:cNvSpPr>
          <p:nvPr>
            <p:ph type="dt" idx="10"/>
          </p:nvPr>
        </p:nvSpPr>
        <p:spPr>
          <a:xfrm>
            <a:off x="4143587" y="0"/>
            <a:ext cx="3169920" cy="480059"/>
          </a:xfrm>
          <a:prstGeom prst="rect">
            <a:avLst/>
          </a:prstGeom>
          <a:noFill/>
          <a:ln>
            <a:noFill/>
          </a:ln>
        </p:spPr>
        <p:txBody>
          <a:bodyPr lIns="91425" tIns="91425" rIns="91425" bIns="91425" anchor="t" anchorCtr="0"/>
          <a:lstStyle>
            <a:lvl1pPr marL="0" marR="0" lvl="0" indent="0" algn="r" rtl="0">
              <a:spcBef>
                <a:spcPts val="0"/>
              </a:spcBef>
              <a:buNone/>
              <a:defRPr sz="1300" b="0" i="0" u="none" strike="noStrike" cap="none">
                <a:solidFill>
                  <a:schemeClr val="dk1"/>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5" name="Shape 5"/>
          <p:cNvSpPr>
            <a:spLocks noGrp="1" noRot="1" noChangeAspect="1"/>
          </p:cNvSpPr>
          <p:nvPr>
            <p:ph type="sldImg" idx="3"/>
          </p:nvPr>
        </p:nvSpPr>
        <p:spPr>
          <a:xfrm>
            <a:off x="457200" y="720725"/>
            <a:ext cx="6400800" cy="360045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6" name="Shape 6"/>
          <p:cNvSpPr txBox="1">
            <a:spLocks noGrp="1"/>
          </p:cNvSpPr>
          <p:nvPr>
            <p:ph type="body" idx="1"/>
          </p:nvPr>
        </p:nvSpPr>
        <p:spPr>
          <a:xfrm>
            <a:off x="731520" y="4560569"/>
            <a:ext cx="5852159" cy="4320539"/>
          </a:xfrm>
          <a:prstGeom prst="rect">
            <a:avLst/>
          </a:prstGeom>
          <a:noFill/>
          <a:ln>
            <a:noFill/>
          </a:ln>
        </p:spPr>
        <p:txBody>
          <a:bodyPr lIns="91425" tIns="91425" rIns="91425" bIns="91425" anchor="t" anchorCtr="0"/>
          <a:lstStyle>
            <a:lvl1pPr marL="0" marR="0" lvl="0" indent="0" algn="l" rtl="0">
              <a:spcBef>
                <a:spcPts val="0"/>
              </a:spcBef>
              <a:buNone/>
              <a:defRPr sz="1200" b="0" i="0" u="none" strike="noStrike" cap="none">
                <a:solidFill>
                  <a:schemeClr val="dk1"/>
                </a:solidFill>
                <a:latin typeface="Calibri"/>
                <a:ea typeface="Calibri"/>
                <a:cs typeface="Calibri"/>
                <a:sym typeface="Calibri"/>
              </a:defRPr>
            </a:lvl1pPr>
            <a:lvl2pPr marL="457200" marR="0" lvl="1" indent="0" algn="l" rtl="0">
              <a:spcBef>
                <a:spcPts val="0"/>
              </a:spcBef>
              <a:buNone/>
              <a:defRPr sz="1200" b="0" i="0" u="none" strike="noStrike" cap="none">
                <a:solidFill>
                  <a:schemeClr val="dk1"/>
                </a:solidFill>
                <a:latin typeface="Calibri"/>
                <a:ea typeface="Calibri"/>
                <a:cs typeface="Calibri"/>
                <a:sym typeface="Calibri"/>
              </a:defRPr>
            </a:lvl2pPr>
            <a:lvl3pPr marL="914400" marR="0" lvl="2" indent="0" algn="l" rtl="0">
              <a:spcBef>
                <a:spcPts val="0"/>
              </a:spcBef>
              <a:buNone/>
              <a:defRPr sz="1200" b="0" i="0" u="none" strike="noStrike" cap="none">
                <a:solidFill>
                  <a:schemeClr val="dk1"/>
                </a:solidFill>
                <a:latin typeface="Calibri"/>
                <a:ea typeface="Calibri"/>
                <a:cs typeface="Calibri"/>
                <a:sym typeface="Calibri"/>
              </a:defRPr>
            </a:lvl3pPr>
            <a:lvl4pPr marL="1371600" marR="0" lvl="3" indent="0" algn="l" rtl="0">
              <a:spcBef>
                <a:spcPts val="0"/>
              </a:spcBef>
              <a:buNone/>
              <a:defRPr sz="1200" b="0" i="0" u="none" strike="noStrike" cap="none">
                <a:solidFill>
                  <a:schemeClr val="dk1"/>
                </a:solidFill>
                <a:latin typeface="Calibri"/>
                <a:ea typeface="Calibri"/>
                <a:cs typeface="Calibri"/>
                <a:sym typeface="Calibri"/>
              </a:defRPr>
            </a:lvl4pPr>
            <a:lvl5pPr marL="1828800" marR="0" lvl="4" indent="0" algn="l" rtl="0">
              <a:spcBef>
                <a:spcPts val="0"/>
              </a:spcBef>
              <a:buNone/>
              <a:defRPr sz="1200" b="0" i="0" u="none" strike="noStrike" cap="none">
                <a:solidFill>
                  <a:schemeClr val="dk1"/>
                </a:solidFill>
                <a:latin typeface="Calibri"/>
                <a:ea typeface="Calibri"/>
                <a:cs typeface="Calibri"/>
                <a:sym typeface="Calibri"/>
              </a:defRPr>
            </a:lvl5pPr>
            <a:lvl6pPr marL="2286000" marR="0" lvl="5" indent="0" algn="l" rtl="0">
              <a:spcBef>
                <a:spcPts val="0"/>
              </a:spcBef>
              <a:buNone/>
              <a:defRPr sz="1200" b="0" i="0" u="none" strike="noStrike" cap="none">
                <a:solidFill>
                  <a:schemeClr val="dk1"/>
                </a:solidFill>
                <a:latin typeface="Calibri"/>
                <a:ea typeface="Calibri"/>
                <a:cs typeface="Calibri"/>
                <a:sym typeface="Calibri"/>
              </a:defRPr>
            </a:lvl6pPr>
            <a:lvl7pPr marL="2743200" marR="0" lvl="6" indent="0" algn="l" rtl="0">
              <a:spcBef>
                <a:spcPts val="0"/>
              </a:spcBef>
              <a:buNone/>
              <a:defRPr sz="1200" b="0" i="0" u="none" strike="noStrike" cap="none">
                <a:solidFill>
                  <a:schemeClr val="dk1"/>
                </a:solidFill>
                <a:latin typeface="Calibri"/>
                <a:ea typeface="Calibri"/>
                <a:cs typeface="Calibri"/>
                <a:sym typeface="Calibri"/>
              </a:defRPr>
            </a:lvl7pPr>
            <a:lvl8pPr marL="3200400" marR="0" lvl="7" indent="0" algn="l" rtl="0">
              <a:spcBef>
                <a:spcPts val="0"/>
              </a:spcBef>
              <a:buNone/>
              <a:defRPr sz="1200" b="0" i="0" u="none" strike="noStrike" cap="none">
                <a:solidFill>
                  <a:schemeClr val="dk1"/>
                </a:solidFill>
                <a:latin typeface="Calibri"/>
                <a:ea typeface="Calibri"/>
                <a:cs typeface="Calibri"/>
                <a:sym typeface="Calibri"/>
              </a:defRPr>
            </a:lvl8pPr>
            <a:lvl9pPr marL="3657600" marR="0" lvl="8" indent="0" algn="l" rtl="0">
              <a:spcBef>
                <a:spcPts val="0"/>
              </a:spcBef>
              <a:buNone/>
              <a:defRPr sz="1200" b="0" i="0" u="none" strike="noStrike" cap="none">
                <a:solidFill>
                  <a:schemeClr val="dk1"/>
                </a:solidFill>
                <a:latin typeface="Calibri"/>
                <a:ea typeface="Calibri"/>
                <a:cs typeface="Calibri"/>
                <a:sym typeface="Calibri"/>
              </a:defRPr>
            </a:lvl9pPr>
          </a:lstStyle>
          <a:p>
            <a:endParaRPr/>
          </a:p>
        </p:txBody>
      </p:sp>
      <p:sp>
        <p:nvSpPr>
          <p:cNvPr id="7" name="Shape 7"/>
          <p:cNvSpPr txBox="1">
            <a:spLocks noGrp="1"/>
          </p:cNvSpPr>
          <p:nvPr>
            <p:ph type="ftr" idx="11"/>
          </p:nvPr>
        </p:nvSpPr>
        <p:spPr>
          <a:xfrm>
            <a:off x="0" y="9119474"/>
            <a:ext cx="3169920" cy="480059"/>
          </a:xfrm>
          <a:prstGeom prst="rect">
            <a:avLst/>
          </a:prstGeom>
          <a:noFill/>
          <a:ln>
            <a:noFill/>
          </a:ln>
        </p:spPr>
        <p:txBody>
          <a:bodyPr lIns="91425" tIns="91425" rIns="91425" bIns="91425" anchor="b" anchorCtr="0"/>
          <a:lstStyle>
            <a:lvl1pPr marL="0" marR="0" lvl="0" indent="0" algn="l" rtl="0">
              <a:spcBef>
                <a:spcPts val="0"/>
              </a:spcBef>
              <a:buNone/>
              <a:defRPr sz="1300" b="0" i="0" u="none" strike="noStrike" cap="none">
                <a:solidFill>
                  <a:schemeClr val="dk1"/>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8" name="Shape 8"/>
          <p:cNvSpPr txBox="1">
            <a:spLocks noGrp="1"/>
          </p:cNvSpPr>
          <p:nvPr>
            <p:ph type="sldNum" idx="12"/>
          </p:nvPr>
        </p:nvSpPr>
        <p:spPr>
          <a:xfrm>
            <a:off x="4143587" y="9119474"/>
            <a:ext cx="3169920" cy="480059"/>
          </a:xfrm>
          <a:prstGeom prst="rect">
            <a:avLst/>
          </a:prstGeom>
          <a:noFill/>
          <a:ln>
            <a:noFill/>
          </a:ln>
        </p:spPr>
        <p:txBody>
          <a:bodyPr lIns="96650" tIns="48325" rIns="96650" bIns="48325" anchor="b" anchorCtr="0">
            <a:noAutofit/>
          </a:bodyPr>
          <a:lstStyle/>
          <a:p>
            <a:pPr marL="0" marR="0" lvl="0" indent="0" algn="r" rtl="0">
              <a:spcBef>
                <a:spcPts val="0"/>
              </a:spcBef>
              <a:buSzPct val="25000"/>
              <a:buNone/>
            </a:pPr>
            <a:fld id="{00000000-1234-1234-1234-123412341234}" type="slidenum">
              <a:rPr lang="en-US" sz="1300" b="0" i="0" u="none" strike="noStrike" cap="none">
                <a:solidFill>
                  <a:schemeClr val="dk1"/>
                </a:solidFill>
                <a:latin typeface="Calibri"/>
                <a:ea typeface="Calibri"/>
                <a:cs typeface="Calibri"/>
                <a:sym typeface="Calibri"/>
              </a:rPr>
              <a:pPr marL="0" marR="0" lvl="0" indent="0" algn="r" rtl="0">
                <a:spcBef>
                  <a:spcPts val="0"/>
                </a:spcBef>
                <a:buSzPct val="25000"/>
                <a:buNone/>
              </a:pPr>
              <a:t>‹#›</a:t>
            </a:fld>
            <a:endParaRPr lang="en-US" sz="13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www.kiwanis.org/login" TargetMode="External"/><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www.kiwanis.org/login" TargetMode="External"/><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BE" dirty="0"/>
          </a:p>
        </p:txBody>
      </p:sp>
      <p:sp>
        <p:nvSpPr>
          <p:cNvPr id="4" name="Slide Number Placeholder 3"/>
          <p:cNvSpPr>
            <a:spLocks noGrp="1"/>
          </p:cNvSpPr>
          <p:nvPr>
            <p:ph type="sldNum" idx="12"/>
          </p:nvPr>
        </p:nvSpPr>
        <p:spPr/>
        <p:txBody>
          <a:bodyPr/>
          <a:lstStyle/>
          <a:p>
            <a:pPr marL="0" marR="0" lvl="0" indent="0" algn="r" rtl="0">
              <a:spcBef>
                <a:spcPts val="0"/>
              </a:spcBef>
              <a:buSzPct val="25000"/>
              <a:buNone/>
            </a:pPr>
            <a:fld id="{00000000-1234-1234-1234-123412341234}" type="slidenum">
              <a:rPr lang="en-US" sz="1300" b="0" i="0" u="none" strike="noStrike" cap="none" smtClean="0">
                <a:solidFill>
                  <a:schemeClr val="dk1"/>
                </a:solidFill>
                <a:latin typeface="Calibri"/>
                <a:ea typeface="Calibri"/>
                <a:cs typeface="Calibri"/>
                <a:sym typeface="Calibri"/>
              </a:rPr>
              <a:pPr marL="0" marR="0" lvl="0" indent="0" algn="r" rtl="0">
                <a:spcBef>
                  <a:spcPts val="0"/>
                </a:spcBef>
                <a:buSzPct val="25000"/>
                <a:buNone/>
              </a:pPr>
              <a:t>1</a:t>
            </a:fld>
            <a:endParaRPr lang="en-US" sz="13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07566720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a:solidFill>
                  <a:schemeClr val="tx1"/>
                </a:solidFill>
                <a:latin typeface="+mn-lt"/>
                <a:ea typeface="+mn-ea"/>
                <a:cs typeface="+mn-cs"/>
              </a:rPr>
              <a:t>Robert's Rules of Order, which is also widely known as parliamentary procedure, was developed to ensure that meetings are fair, efficient, democratic and orderly. The following tips and reminders will help chairpersons to run a successful and productive meeting without being run over or running over others.</a:t>
            </a:r>
            <a:endParaRPr lang="bg-BG" sz="1200" b="0" i="0" u="none" strike="noStrike" kern="1200" baseline="0" dirty="0">
              <a:solidFill>
                <a:schemeClr val="tx1"/>
              </a:solidFill>
              <a:latin typeface="+mn-lt"/>
              <a:ea typeface="+mn-ea"/>
              <a:cs typeface="+mn-cs"/>
            </a:endParaRPr>
          </a:p>
          <a:p>
            <a:endParaRPr lang="en-US" dirty="0"/>
          </a:p>
          <a:p>
            <a:r>
              <a:rPr lang="en-US" dirty="0"/>
              <a:t>You’ll find the</a:t>
            </a:r>
            <a:r>
              <a:rPr lang="en-US" baseline="0" dirty="0"/>
              <a:t> basis of Robert’s Rules in the cheat sheet you’ll receive via email after this webinar. The fundamental principles, however, as follows</a:t>
            </a:r>
            <a:r>
              <a:rPr lang="bg-BG" baseline="0" dirty="0"/>
              <a:t>:</a:t>
            </a:r>
          </a:p>
          <a:p>
            <a:r>
              <a:rPr lang="en-US" dirty="0"/>
              <a:t>• Follow the agenda </a:t>
            </a:r>
            <a:r>
              <a:rPr lang="en-US" b="1" dirty="0"/>
              <a:t>to keep the group moving towards its goals</a:t>
            </a:r>
          </a:p>
          <a:p>
            <a:r>
              <a:rPr lang="en-US" dirty="0"/>
              <a:t>• Let the group do its own work; </a:t>
            </a:r>
            <a:r>
              <a:rPr lang="en-US" b="1" dirty="0"/>
              <a:t>don’t over command</a:t>
            </a:r>
          </a:p>
          <a:p>
            <a:r>
              <a:rPr lang="en-US" dirty="0"/>
              <a:t>• Control the flow of the meeting </a:t>
            </a:r>
            <a:r>
              <a:rPr lang="en-US" b="1" dirty="0"/>
              <a:t>by recognizing members who ask to speak</a:t>
            </a:r>
          </a:p>
          <a:p>
            <a:r>
              <a:rPr lang="en-US" dirty="0"/>
              <a:t>• Let all members speak once before allowing anyone to speak a second time</a:t>
            </a:r>
          </a:p>
          <a:p>
            <a:endParaRPr lang="en-US" baseline="0" dirty="0"/>
          </a:p>
        </p:txBody>
      </p:sp>
      <p:sp>
        <p:nvSpPr>
          <p:cNvPr id="4" name="Slide Number Placeholder 3"/>
          <p:cNvSpPr>
            <a:spLocks noGrp="1"/>
          </p:cNvSpPr>
          <p:nvPr>
            <p:ph type="sldNum" sz="quarter" idx="10"/>
          </p:nvPr>
        </p:nvSpPr>
        <p:spPr/>
        <p:txBody>
          <a:bodyPr/>
          <a:lstStyle/>
          <a:p>
            <a:fld id="{4E89B9BC-DC4A-4E92-A7E5-A80670CFB611}" type="slidenum">
              <a:rPr lang="bg-BG" smtClean="0"/>
              <a:t>19</a:t>
            </a:fld>
            <a:endParaRPr lang="bg-BG"/>
          </a:p>
        </p:txBody>
      </p:sp>
    </p:spTree>
    <p:extLst>
      <p:ext uri="{BB962C8B-B14F-4D97-AF65-F5344CB8AC3E}">
        <p14:creationId xmlns:p14="http://schemas.microsoft.com/office/powerpoint/2010/main" val="20546588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 When discussions get off-track, gently guide the group back to the agenda</a:t>
            </a:r>
          </a:p>
          <a:p>
            <a:r>
              <a:rPr lang="en-US" dirty="0"/>
              <a:t>• Model courtesy and respect, </a:t>
            </a:r>
            <a:r>
              <a:rPr lang="en-US" b="1" dirty="0"/>
              <a:t>and insist that others do the same</a:t>
            </a:r>
          </a:p>
          <a:p>
            <a:r>
              <a:rPr lang="en-US" dirty="0"/>
              <a:t>• Give each speaker your undivided attention</a:t>
            </a:r>
          </a:p>
          <a:p>
            <a:r>
              <a:rPr lang="en-US" dirty="0"/>
              <a:t>• Keep an emotional pulse on the discussions</a:t>
            </a:r>
          </a:p>
          <a:p>
            <a:r>
              <a:rPr lang="en-US" dirty="0"/>
              <a:t>• Allow a consensus to have the final authority of the group</a:t>
            </a:r>
            <a:endParaRPr lang="bg-BG"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 </a:t>
            </a:r>
            <a:r>
              <a:rPr lang="en-US" i="1" dirty="0"/>
              <a:t>Help to develop the board’s skills in parliamentary procedure by properly using motions and points of order</a:t>
            </a:r>
          </a:p>
          <a:p>
            <a:endParaRPr lang="bg-BG" dirty="0"/>
          </a:p>
        </p:txBody>
      </p:sp>
      <p:sp>
        <p:nvSpPr>
          <p:cNvPr id="4" name="Slide Number Placeholder 3"/>
          <p:cNvSpPr>
            <a:spLocks noGrp="1"/>
          </p:cNvSpPr>
          <p:nvPr>
            <p:ph type="sldNum" sz="quarter" idx="10"/>
          </p:nvPr>
        </p:nvSpPr>
        <p:spPr/>
        <p:txBody>
          <a:bodyPr/>
          <a:lstStyle/>
          <a:p>
            <a:fld id="{4E89B9BC-DC4A-4E92-A7E5-A80670CFB611}" type="slidenum">
              <a:rPr lang="bg-BG" smtClean="0"/>
              <a:t>20</a:t>
            </a:fld>
            <a:endParaRPr lang="bg-BG"/>
          </a:p>
        </p:txBody>
      </p:sp>
    </p:spTree>
    <p:extLst>
      <p:ext uri="{BB962C8B-B14F-4D97-AF65-F5344CB8AC3E}">
        <p14:creationId xmlns:p14="http://schemas.microsoft.com/office/powerpoint/2010/main" val="259624911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idx="12"/>
          </p:nvPr>
        </p:nvSpPr>
        <p:spPr/>
        <p:txBody>
          <a:bodyPr/>
          <a:lstStyle/>
          <a:p>
            <a:pPr marL="0" marR="0" lvl="0" indent="0" algn="r" rtl="0">
              <a:spcBef>
                <a:spcPts val="0"/>
              </a:spcBef>
              <a:buSzPct val="25000"/>
              <a:buNone/>
            </a:pPr>
            <a:fld id="{00000000-1234-1234-1234-123412341234}" type="slidenum">
              <a:rPr lang="en-US" sz="1300" b="0" i="0" u="none" strike="noStrike" cap="none" smtClean="0">
                <a:solidFill>
                  <a:schemeClr val="dk1"/>
                </a:solidFill>
                <a:latin typeface="Calibri"/>
                <a:ea typeface="Calibri"/>
                <a:cs typeface="Calibri"/>
                <a:sym typeface="Calibri"/>
              </a:rPr>
              <a:pPr marL="0" marR="0" lvl="0" indent="0" algn="r" rtl="0">
                <a:spcBef>
                  <a:spcPts val="0"/>
                </a:spcBef>
                <a:buSzPct val="25000"/>
                <a:buNone/>
              </a:pPr>
              <a:t>21</a:t>
            </a:fld>
            <a:endParaRPr lang="en-US" sz="13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58428940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idx="12"/>
          </p:nvPr>
        </p:nvSpPr>
        <p:spPr/>
        <p:txBody>
          <a:bodyPr/>
          <a:lstStyle/>
          <a:p>
            <a:pPr marL="0" marR="0" lvl="0" indent="0" algn="r" rtl="0">
              <a:spcBef>
                <a:spcPts val="0"/>
              </a:spcBef>
              <a:buSzPct val="25000"/>
              <a:buNone/>
            </a:pPr>
            <a:fld id="{00000000-1234-1234-1234-123412341234}" type="slidenum">
              <a:rPr lang="en-US" sz="1300" b="0" i="0" u="none" strike="noStrike" cap="none" smtClean="0">
                <a:solidFill>
                  <a:schemeClr val="dk1"/>
                </a:solidFill>
                <a:latin typeface="Calibri"/>
                <a:ea typeface="Calibri"/>
                <a:cs typeface="Calibri"/>
                <a:sym typeface="Calibri"/>
              </a:rPr>
              <a:pPr marL="0" marR="0" lvl="0" indent="0" algn="r" rtl="0">
                <a:spcBef>
                  <a:spcPts val="0"/>
                </a:spcBef>
                <a:buSzPct val="25000"/>
                <a:buNone/>
              </a:pPr>
              <a:t>31</a:t>
            </a:fld>
            <a:endParaRPr lang="en-US" sz="13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82875699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BE" dirty="0"/>
              <a:t>Member database = Advocate </a:t>
            </a:r>
            <a:r>
              <a:rPr lang="nl-BE" dirty="0" err="1"/>
              <a:t>using</a:t>
            </a:r>
            <a:r>
              <a:rPr lang="nl-BE" dirty="0"/>
              <a:t> </a:t>
            </a:r>
            <a:r>
              <a:rPr lang="nl-BE" dirty="0" err="1"/>
              <a:t>the</a:t>
            </a:r>
            <a:r>
              <a:rPr lang="nl-BE" dirty="0"/>
              <a:t> KI </a:t>
            </a:r>
            <a:r>
              <a:rPr lang="nl-BE" dirty="0" err="1"/>
              <a:t>provided</a:t>
            </a:r>
            <a:r>
              <a:rPr lang="nl-BE" dirty="0"/>
              <a:t> system. A new system </a:t>
            </a:r>
            <a:r>
              <a:rPr lang="nl-BE" dirty="0" err="1"/>
              <a:t>coming</a:t>
            </a:r>
            <a:r>
              <a:rPr lang="nl-BE" dirty="0"/>
              <a:t> in </a:t>
            </a:r>
            <a:r>
              <a:rPr lang="nl-BE" dirty="0" err="1"/>
              <a:t>the</a:t>
            </a:r>
            <a:r>
              <a:rPr lang="nl-BE" dirty="0"/>
              <a:t> course of </a:t>
            </a:r>
            <a:r>
              <a:rPr lang="nl-BE" dirty="0" err="1"/>
              <a:t>this</a:t>
            </a:r>
            <a:r>
              <a:rPr lang="nl-BE" dirty="0"/>
              <a:t> </a:t>
            </a:r>
            <a:r>
              <a:rPr lang="nl-BE" dirty="0" err="1"/>
              <a:t>year</a:t>
            </a:r>
            <a:endParaRPr lang="en-GB" dirty="0"/>
          </a:p>
        </p:txBody>
      </p:sp>
      <p:sp>
        <p:nvSpPr>
          <p:cNvPr id="4" name="Slide Number Placeholder 3"/>
          <p:cNvSpPr>
            <a:spLocks noGrp="1"/>
          </p:cNvSpPr>
          <p:nvPr>
            <p:ph type="sldNum" idx="12"/>
          </p:nvPr>
        </p:nvSpPr>
        <p:spPr/>
        <p:txBody>
          <a:bodyPr/>
          <a:lstStyle/>
          <a:p>
            <a:pPr marL="0" marR="0" lvl="0" indent="0" algn="r" rtl="0">
              <a:spcBef>
                <a:spcPts val="0"/>
              </a:spcBef>
              <a:buSzPct val="25000"/>
              <a:buNone/>
            </a:pPr>
            <a:fld id="{00000000-1234-1234-1234-123412341234}" type="slidenum">
              <a:rPr lang="en-US" sz="1300" b="0" i="0" u="none" strike="noStrike" cap="none" smtClean="0">
                <a:solidFill>
                  <a:schemeClr val="dk1"/>
                </a:solidFill>
                <a:latin typeface="Calibri"/>
                <a:ea typeface="Calibri"/>
                <a:cs typeface="Calibri"/>
                <a:sym typeface="Calibri"/>
              </a:rPr>
              <a:pPr marL="0" marR="0" lvl="0" indent="0" algn="r" rtl="0">
                <a:spcBef>
                  <a:spcPts val="0"/>
                </a:spcBef>
                <a:buSzPct val="25000"/>
                <a:buNone/>
              </a:pPr>
              <a:t>6</a:t>
            </a:fld>
            <a:endParaRPr lang="en-US" sz="13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03211025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b="1" dirty="0">
                <a:effectLst/>
                <a:latin typeface="Calibri" panose="020F0502020204030204" pitchFamily="34" charset="0"/>
                <a:ea typeface="Times New Roman" panose="02020603050405020304" pitchFamily="18" charset="0"/>
              </a:rPr>
              <a:t>Each year, after your annual convention, districts must report their results to Kiwanis International. Here are links to the online reporting forms to use.</a:t>
            </a:r>
            <a:r>
              <a:rPr lang="en-US" sz="1800" dirty="0">
                <a:effectLst/>
                <a:latin typeface="Calibri" panose="020F0502020204030204" pitchFamily="34" charset="0"/>
                <a:ea typeface="Times New Roman" panose="02020603050405020304" pitchFamily="18" charset="0"/>
              </a:rPr>
              <a:t> These are available in English only. After you complete and submit each form, you will receive an email with your own copy to save or print, and the information will be entered in a spreadsheet at Kiwanis International.</a:t>
            </a:r>
            <a:endParaRPr lang="en-GB" sz="1800" dirty="0">
              <a:effectLst/>
              <a:latin typeface="Calibri" panose="020F0502020204030204" pitchFamily="34" charset="0"/>
              <a:ea typeface="Times New Roman" panose="02020603050405020304" pitchFamily="18" charset="0"/>
            </a:endParaRPr>
          </a:p>
          <a:p>
            <a:r>
              <a:rPr lang="en-US" sz="1800" dirty="0">
                <a:effectLst/>
                <a:latin typeface="Calibri" panose="020F0502020204030204" pitchFamily="34" charset="0"/>
                <a:ea typeface="Times New Roman" panose="02020603050405020304" pitchFamily="18" charset="0"/>
              </a:rPr>
              <a:t>Though these reports have always been required, </a:t>
            </a:r>
            <a:r>
              <a:rPr lang="en-US" sz="1800" b="1" dirty="0">
                <a:effectLst/>
                <a:latin typeface="Calibri" panose="020F0502020204030204" pitchFamily="34" charset="0"/>
                <a:ea typeface="Times New Roman" panose="02020603050405020304" pitchFamily="18" charset="0"/>
              </a:rPr>
              <a:t>they are especially important now that they are required for the district to maintain good-standing status with Kiwanis International, </a:t>
            </a:r>
            <a:r>
              <a:rPr lang="en-US" sz="1800" dirty="0">
                <a:effectLst/>
                <a:latin typeface="Calibri" panose="020F0502020204030204" pitchFamily="34" charset="0"/>
                <a:ea typeface="Times New Roman" panose="02020603050405020304" pitchFamily="18" charset="0"/>
              </a:rPr>
              <a:t>so please don’t neglect to file these reports in a timely manner, in accordance with the deadlines stated below.</a:t>
            </a:r>
            <a:endParaRPr lang="en-GB" sz="1800" dirty="0">
              <a:effectLst/>
              <a:latin typeface="Calibri" panose="020F0502020204030204" pitchFamily="34" charset="0"/>
              <a:ea typeface="Times New Roman" panose="02020603050405020304" pitchFamily="18" charset="0"/>
            </a:endParaRPr>
          </a:p>
          <a:p>
            <a:pPr marL="457200"/>
            <a:r>
              <a:rPr lang="en-US" sz="1800" b="1" dirty="0">
                <a:effectLst/>
                <a:latin typeface="Calibri" panose="020F0502020204030204" pitchFamily="34" charset="0"/>
                <a:ea typeface="Times New Roman" panose="02020603050405020304" pitchFamily="18" charset="0"/>
              </a:rPr>
              <a:t>ELECTION RESULTS – REPORT IMMEDIATELY AFTER CONCLUSION</a:t>
            </a:r>
          </a:p>
          <a:p>
            <a:pPr marL="457200"/>
            <a:r>
              <a:rPr lang="en-US" sz="1800" b="1" dirty="0">
                <a:effectLst/>
                <a:latin typeface="Calibri" panose="020F0502020204030204" pitchFamily="34" charset="0"/>
                <a:ea typeface="Times New Roman" panose="02020603050405020304" pitchFamily="18" charset="0"/>
              </a:rPr>
              <a:t>OTHER RESULTS – REPORT WITHIN 30 DAYS AFTER CONCLUSION</a:t>
            </a:r>
            <a:endParaRPr lang="en-GB" sz="1800" dirty="0">
              <a:effectLst/>
              <a:latin typeface="Calibri" panose="020F0502020204030204" pitchFamily="34" charset="0"/>
              <a:ea typeface="Times New Roman" panose="02020603050405020304" pitchFamily="18" charset="0"/>
            </a:endParaRPr>
          </a:p>
          <a:p>
            <a:r>
              <a:rPr lang="en-US" sz="1800" dirty="0">
                <a:effectLst/>
                <a:latin typeface="Calibri" panose="020F0502020204030204" pitchFamily="34" charset="0"/>
                <a:ea typeface="Times New Roman" panose="02020603050405020304" pitchFamily="18" charset="0"/>
              </a:rPr>
              <a:t>Some questions ask for documents to be attached, such as amendments, resolutions, and district board minutes. If your district’s language is not English, the full documents do not need to be submitted in English. However, </a:t>
            </a:r>
            <a:r>
              <a:rPr lang="en-US" sz="1800" b="1" dirty="0">
                <a:effectLst/>
                <a:latin typeface="Calibri" panose="020F0502020204030204" pitchFamily="34" charset="0"/>
                <a:ea typeface="Times New Roman" panose="02020603050405020304" pitchFamily="18" charset="0"/>
              </a:rPr>
              <a:t>you should include a summary in English</a:t>
            </a:r>
            <a:r>
              <a:rPr lang="en-US" sz="1800" dirty="0">
                <a:effectLst/>
                <a:latin typeface="Calibri" panose="020F0502020204030204" pitchFamily="34" charset="0"/>
                <a:ea typeface="Times New Roman" panose="02020603050405020304" pitchFamily="18" charset="0"/>
              </a:rPr>
              <a:t> stating the official actions taken or decisions made by your district house of delegates or district board. You do not need to include full discussion, but the actions and decisions should be stated in English.</a:t>
            </a:r>
            <a:endParaRPr lang="en-GB" sz="1800" dirty="0">
              <a:effectLst/>
              <a:latin typeface="Calibri" panose="020F0502020204030204" pitchFamily="34" charset="0"/>
              <a:ea typeface="Times New Roman" panose="02020603050405020304" pitchFamily="18" charset="0"/>
            </a:endParaRPr>
          </a:p>
          <a:p>
            <a:endParaRPr lang="en-GB" dirty="0"/>
          </a:p>
        </p:txBody>
      </p:sp>
      <p:sp>
        <p:nvSpPr>
          <p:cNvPr id="4" name="Slide Number Placeholder 3"/>
          <p:cNvSpPr>
            <a:spLocks noGrp="1"/>
          </p:cNvSpPr>
          <p:nvPr>
            <p:ph type="sldNum" idx="12"/>
          </p:nvPr>
        </p:nvSpPr>
        <p:spPr/>
        <p:txBody>
          <a:bodyPr/>
          <a:lstStyle/>
          <a:p>
            <a:pPr marL="0" marR="0" lvl="0" indent="0" algn="r" rtl="0">
              <a:spcBef>
                <a:spcPts val="0"/>
              </a:spcBef>
              <a:buSzPct val="25000"/>
              <a:buNone/>
            </a:pPr>
            <a:fld id="{00000000-1234-1234-1234-123412341234}" type="slidenum">
              <a:rPr lang="en-US" sz="1300" b="0" i="0" u="none" strike="noStrike" cap="none" smtClean="0">
                <a:solidFill>
                  <a:schemeClr val="dk1"/>
                </a:solidFill>
                <a:latin typeface="Calibri"/>
                <a:ea typeface="Calibri"/>
                <a:cs typeface="Calibri"/>
                <a:sym typeface="Calibri"/>
              </a:rPr>
              <a:pPr marL="0" marR="0" lvl="0" indent="0" algn="r" rtl="0">
                <a:spcBef>
                  <a:spcPts val="0"/>
                </a:spcBef>
                <a:buSzPct val="25000"/>
                <a:buNone/>
              </a:pPr>
              <a:t>9</a:t>
            </a:fld>
            <a:endParaRPr lang="en-US" sz="13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58403825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Garamond" panose="02020404030301010803" pitchFamily="18" charset="0"/>
                <a:ea typeface="Calibri" panose="020F0502020204030204" pitchFamily="34" charset="0"/>
                <a:cs typeface="Times New Roman" panose="02020603050405020304" pitchFamily="18" charset="0"/>
              </a:rPr>
              <a:t>Some questions ask for documents to be attached, such as amendments, resolutions, and district board minutes. If your district’s language is not English, the full documents do not need to be submitted in English. However, </a:t>
            </a:r>
            <a:r>
              <a:rPr lang="en-US" sz="1800" b="1" dirty="0">
                <a:effectLst/>
                <a:latin typeface="Garamond" panose="02020404030301010803" pitchFamily="18" charset="0"/>
                <a:ea typeface="Calibri" panose="020F0502020204030204" pitchFamily="34" charset="0"/>
                <a:cs typeface="Times New Roman" panose="02020603050405020304" pitchFamily="18" charset="0"/>
              </a:rPr>
              <a:t>you should include a summary in English</a:t>
            </a:r>
            <a:r>
              <a:rPr lang="en-US" sz="1800" dirty="0">
                <a:effectLst/>
                <a:latin typeface="Garamond" panose="02020404030301010803" pitchFamily="18" charset="0"/>
                <a:ea typeface="Calibri" panose="020F0502020204030204" pitchFamily="34" charset="0"/>
                <a:cs typeface="Times New Roman" panose="02020603050405020304" pitchFamily="18" charset="0"/>
              </a:rPr>
              <a:t> stating the official actions taken or decisions made by your district house of delegates or district board. You do not need to include full discussion, but the actions and decisions should be stated in English.</a:t>
            </a:r>
            <a:endParaRPr lang="en-BE" sz="1800" dirty="0">
              <a:effectLst/>
              <a:latin typeface="Calibri" panose="020F0502020204030204" pitchFamily="34" charset="0"/>
              <a:ea typeface="Calibri" panose="020F0502020204030204" pitchFamily="34" charset="0"/>
              <a:cs typeface="Times New Roman" panose="02020603050405020304" pitchFamily="18" charset="0"/>
            </a:endParaRPr>
          </a:p>
          <a:p>
            <a:pPr algn="l"/>
            <a:endParaRPr lang="en-GB" b="1" i="0" dirty="0">
              <a:solidFill>
                <a:srgbClr val="555555"/>
              </a:solidFill>
              <a:effectLst/>
              <a:latin typeface="Arial" panose="020B0604020202020204" pitchFamily="34" charset="0"/>
            </a:endParaRPr>
          </a:p>
          <a:p>
            <a:br>
              <a:rPr lang="en-GB" dirty="0"/>
            </a:br>
            <a:endParaRPr lang="en-BE" dirty="0"/>
          </a:p>
        </p:txBody>
      </p:sp>
      <p:sp>
        <p:nvSpPr>
          <p:cNvPr id="4" name="Slide Number Placeholder 3"/>
          <p:cNvSpPr>
            <a:spLocks noGrp="1"/>
          </p:cNvSpPr>
          <p:nvPr>
            <p:ph type="sldNum" idx="12"/>
          </p:nvPr>
        </p:nvSpPr>
        <p:spPr/>
        <p:txBody>
          <a:bodyPr/>
          <a:lstStyle/>
          <a:p>
            <a:pPr marL="0" marR="0" lvl="0" indent="0" algn="r" rtl="0">
              <a:spcBef>
                <a:spcPts val="0"/>
              </a:spcBef>
              <a:buSzPct val="25000"/>
              <a:buNone/>
            </a:pPr>
            <a:fld id="{00000000-1234-1234-1234-123412341234}" type="slidenum">
              <a:rPr lang="en-US" sz="1300" b="0" i="0" u="none" strike="noStrike" cap="none" smtClean="0">
                <a:solidFill>
                  <a:schemeClr val="dk1"/>
                </a:solidFill>
                <a:latin typeface="Calibri"/>
                <a:ea typeface="Calibri"/>
                <a:cs typeface="Calibri"/>
                <a:sym typeface="Calibri"/>
              </a:rPr>
              <a:pPr marL="0" marR="0" lvl="0" indent="0" algn="r" rtl="0">
                <a:spcBef>
                  <a:spcPts val="0"/>
                </a:spcBef>
                <a:buSzPct val="25000"/>
                <a:buNone/>
              </a:pPr>
              <a:t>10</a:t>
            </a:fld>
            <a:endParaRPr lang="en-US" sz="13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31985960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GB" dirty="0"/>
              <a:t>Each district is reminded that it must follow the requirements of both procedures to be considered “In Good Standing” status. </a:t>
            </a:r>
          </a:p>
          <a:p>
            <a:pPr marL="0" indent="0">
              <a:buNone/>
            </a:pPr>
            <a:endParaRPr lang="en-BE" dirty="0"/>
          </a:p>
        </p:txBody>
      </p:sp>
      <p:sp>
        <p:nvSpPr>
          <p:cNvPr id="4" name="Slide Number Placeholder 3"/>
          <p:cNvSpPr>
            <a:spLocks noGrp="1"/>
          </p:cNvSpPr>
          <p:nvPr>
            <p:ph type="sldNum" idx="12"/>
          </p:nvPr>
        </p:nvSpPr>
        <p:spPr/>
        <p:txBody>
          <a:bodyPr/>
          <a:lstStyle/>
          <a:p>
            <a:pPr marL="0" marR="0" lvl="0" indent="0" algn="r" rtl="0">
              <a:spcBef>
                <a:spcPts val="0"/>
              </a:spcBef>
              <a:buSzPct val="25000"/>
              <a:buNone/>
            </a:pPr>
            <a:fld id="{00000000-1234-1234-1234-123412341234}" type="slidenum">
              <a:rPr lang="en-US" sz="1300" b="0" i="0" u="none" strike="noStrike" cap="none" smtClean="0">
                <a:solidFill>
                  <a:schemeClr val="dk1"/>
                </a:solidFill>
                <a:latin typeface="Calibri"/>
                <a:ea typeface="Calibri"/>
                <a:cs typeface="Calibri"/>
                <a:sym typeface="Calibri"/>
              </a:rPr>
              <a:pPr marL="0" marR="0" lvl="0" indent="0" algn="r" rtl="0">
                <a:spcBef>
                  <a:spcPts val="0"/>
                </a:spcBef>
                <a:buSzPct val="25000"/>
                <a:buNone/>
              </a:pPr>
              <a:t>11</a:t>
            </a:fld>
            <a:endParaRPr lang="en-US" sz="13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40138722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Garamond" panose="02020404030301010803" pitchFamily="18" charset="0"/>
                <a:ea typeface="Calibri" panose="020F0502020204030204" pitchFamily="34" charset="0"/>
                <a:cs typeface="Calibri" panose="020F0502020204030204" pitchFamily="34" charset="0"/>
              </a:rPr>
              <a:t>Under the </a:t>
            </a:r>
            <a:r>
              <a:rPr lang="en-US" sz="1800" i="1" dirty="0">
                <a:effectLst/>
                <a:latin typeface="Garamond" panose="02020404030301010803" pitchFamily="18" charset="0"/>
                <a:ea typeface="Calibri" panose="020F0502020204030204" pitchFamily="34" charset="0"/>
                <a:cs typeface="Calibri" panose="020F0502020204030204" pitchFamily="34" charset="0"/>
              </a:rPr>
              <a:t>District Officers</a:t>
            </a:r>
            <a:r>
              <a:rPr lang="en-US" sz="1800" dirty="0">
                <a:effectLst/>
                <a:latin typeface="Garamond" panose="02020404030301010803" pitchFamily="18" charset="0"/>
                <a:ea typeface="Calibri" panose="020F0502020204030204" pitchFamily="34" charset="0"/>
                <a:cs typeface="Calibri" panose="020F0502020204030204" pitchFamily="34" charset="0"/>
              </a:rPr>
              <a:t> section of the district dashboard on </a:t>
            </a:r>
            <a:r>
              <a:rPr lang="en-US" sz="1800" u="sng" dirty="0">
                <a:solidFill>
                  <a:srgbClr val="0563C1"/>
                </a:solidFill>
                <a:effectLst/>
                <a:latin typeface="Garamond" panose="02020404030301010803" pitchFamily="18" charset="0"/>
                <a:ea typeface="Calibri" panose="020F0502020204030204" pitchFamily="34" charset="0"/>
                <a:cs typeface="Calibri" panose="020F0502020204030204" pitchFamily="34" charset="0"/>
                <a:hlinkClick r:id="rId3"/>
              </a:rPr>
              <a:t>Kiwanis Connect</a:t>
            </a:r>
            <a:r>
              <a:rPr lang="en-US" sz="1800" dirty="0">
                <a:effectLst/>
                <a:latin typeface="Garamond" panose="02020404030301010803" pitchFamily="18" charset="0"/>
                <a:ea typeface="Calibri" panose="020F0502020204030204" pitchFamily="34" charset="0"/>
                <a:cs typeface="Calibri" panose="020F0502020204030204" pitchFamily="34" charset="0"/>
              </a:rPr>
              <a:t> - please ask your current district secretary – the individual within your district who has the necessary access to enter this information online – to report them in the appropriate position</a:t>
            </a:r>
            <a:r>
              <a:rPr lang="en-US" sz="1800" dirty="0">
                <a:solidFill>
                  <a:srgbClr val="000000"/>
                </a:solidFill>
                <a:effectLst/>
                <a:latin typeface="Garamond" panose="02020404030301010803" pitchFamily="18" charset="0"/>
                <a:ea typeface="Calibri" panose="020F0502020204030204" pitchFamily="34" charset="0"/>
                <a:cs typeface="Calibri" panose="020F0502020204030204" pitchFamily="34" charset="0"/>
              </a:rPr>
              <a:t>s</a:t>
            </a:r>
            <a:r>
              <a:rPr lang="en-US" sz="1800" dirty="0">
                <a:effectLst/>
                <a:latin typeface="Garamond" panose="02020404030301010803" pitchFamily="18" charset="0"/>
                <a:ea typeface="Calibri" panose="020F0502020204030204" pitchFamily="34" charset="0"/>
                <a:cs typeface="Calibri" panose="020F0502020204030204" pitchFamily="34" charset="0"/>
              </a:rPr>
              <a:t>. (Note:  Lt. Governor-designates should also be updated through this area of the reporting website as well and should be entered as soon as possible so that they may receive any future communications important to their roles.)</a:t>
            </a:r>
            <a:endParaRPr lang="en-BE" sz="1800" dirty="0">
              <a:effectLst/>
              <a:latin typeface="Times" panose="02020603050405020304" pitchFamily="18" charset="0"/>
              <a:ea typeface="Calibri" panose="020F0502020204030204" pitchFamily="34" charset="0"/>
            </a:endParaRPr>
          </a:p>
          <a:p>
            <a:endParaRPr lang="en-BE" dirty="0"/>
          </a:p>
        </p:txBody>
      </p:sp>
      <p:sp>
        <p:nvSpPr>
          <p:cNvPr id="4" name="Slide Number Placeholder 3"/>
          <p:cNvSpPr>
            <a:spLocks noGrp="1"/>
          </p:cNvSpPr>
          <p:nvPr>
            <p:ph type="sldNum" idx="12"/>
          </p:nvPr>
        </p:nvSpPr>
        <p:spPr/>
        <p:txBody>
          <a:bodyPr/>
          <a:lstStyle/>
          <a:p>
            <a:pPr marL="0" marR="0" lvl="0" indent="0" algn="r" rtl="0">
              <a:spcBef>
                <a:spcPts val="0"/>
              </a:spcBef>
              <a:buSzPct val="25000"/>
              <a:buNone/>
            </a:pPr>
            <a:fld id="{00000000-1234-1234-1234-123412341234}" type="slidenum">
              <a:rPr lang="en-US" sz="1300" b="0" i="0" u="none" strike="noStrike" cap="none" smtClean="0">
                <a:solidFill>
                  <a:schemeClr val="dk1"/>
                </a:solidFill>
                <a:latin typeface="Calibri"/>
                <a:ea typeface="Calibri"/>
                <a:cs typeface="Calibri"/>
                <a:sym typeface="Calibri"/>
              </a:rPr>
              <a:pPr marL="0" marR="0" lvl="0" indent="0" algn="r" rtl="0">
                <a:spcBef>
                  <a:spcPts val="0"/>
                </a:spcBef>
                <a:buSzPct val="25000"/>
                <a:buNone/>
              </a:pPr>
              <a:t>12</a:t>
            </a:fld>
            <a:endParaRPr lang="en-US" sz="13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05949070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Garamond" panose="02020404030301010803" pitchFamily="18" charset="0"/>
                <a:ea typeface="Calibri" panose="020F0502020204030204" pitchFamily="34" charset="0"/>
                <a:cs typeface="Calibri" panose="020F0502020204030204" pitchFamily="34" charset="0"/>
              </a:rPr>
              <a:t>Under the </a:t>
            </a:r>
            <a:r>
              <a:rPr lang="en-US" sz="1800" i="1" dirty="0">
                <a:effectLst/>
                <a:latin typeface="Garamond" panose="02020404030301010803" pitchFamily="18" charset="0"/>
                <a:ea typeface="Calibri" panose="020F0502020204030204" pitchFamily="34" charset="0"/>
                <a:cs typeface="Calibri" panose="020F0502020204030204" pitchFamily="34" charset="0"/>
              </a:rPr>
              <a:t>District Officers</a:t>
            </a:r>
            <a:r>
              <a:rPr lang="en-US" sz="1800" dirty="0">
                <a:effectLst/>
                <a:latin typeface="Garamond" panose="02020404030301010803" pitchFamily="18" charset="0"/>
                <a:ea typeface="Calibri" panose="020F0502020204030204" pitchFamily="34" charset="0"/>
                <a:cs typeface="Calibri" panose="020F0502020204030204" pitchFamily="34" charset="0"/>
              </a:rPr>
              <a:t> section of the district dashboard on </a:t>
            </a:r>
            <a:r>
              <a:rPr lang="en-US" sz="1800" u="sng" dirty="0">
                <a:solidFill>
                  <a:srgbClr val="0563C1"/>
                </a:solidFill>
                <a:effectLst/>
                <a:latin typeface="Garamond" panose="02020404030301010803" pitchFamily="18" charset="0"/>
                <a:ea typeface="Calibri" panose="020F0502020204030204" pitchFamily="34" charset="0"/>
                <a:cs typeface="Calibri" panose="020F0502020204030204" pitchFamily="34" charset="0"/>
                <a:hlinkClick r:id="rId3"/>
              </a:rPr>
              <a:t>Kiwanis Connect</a:t>
            </a:r>
            <a:r>
              <a:rPr lang="en-US" sz="1800" dirty="0">
                <a:effectLst/>
                <a:latin typeface="Garamond" panose="02020404030301010803" pitchFamily="18" charset="0"/>
                <a:ea typeface="Calibri" panose="020F0502020204030204" pitchFamily="34" charset="0"/>
                <a:cs typeface="Calibri" panose="020F0502020204030204" pitchFamily="34" charset="0"/>
              </a:rPr>
              <a:t> - please ask your current district secretary – the individual within your district who has the necessary access to enter this information online – to report them in the appropriate position</a:t>
            </a:r>
            <a:r>
              <a:rPr lang="en-US" sz="1800" dirty="0">
                <a:solidFill>
                  <a:srgbClr val="000000"/>
                </a:solidFill>
                <a:effectLst/>
                <a:latin typeface="Garamond" panose="02020404030301010803" pitchFamily="18" charset="0"/>
                <a:ea typeface="Calibri" panose="020F0502020204030204" pitchFamily="34" charset="0"/>
                <a:cs typeface="Calibri" panose="020F0502020204030204" pitchFamily="34" charset="0"/>
              </a:rPr>
              <a:t>s</a:t>
            </a:r>
            <a:r>
              <a:rPr lang="en-US" sz="1800" dirty="0">
                <a:effectLst/>
                <a:latin typeface="Garamond" panose="02020404030301010803" pitchFamily="18" charset="0"/>
                <a:ea typeface="Calibri" panose="020F0502020204030204" pitchFamily="34" charset="0"/>
                <a:cs typeface="Calibri" panose="020F0502020204030204" pitchFamily="34" charset="0"/>
              </a:rPr>
              <a:t>. (Note:  Lt. Governor-designates should also be updated through this area of the reporting website as well and should be entered as soon as possible so that they may receive any future communications important to their roles.)</a:t>
            </a:r>
            <a:endParaRPr lang="en-BE" sz="1800" dirty="0">
              <a:effectLst/>
              <a:latin typeface="Times" panose="02020603050405020304" pitchFamily="18" charset="0"/>
              <a:ea typeface="Calibri" panose="020F0502020204030204" pitchFamily="34" charset="0"/>
            </a:endParaRPr>
          </a:p>
          <a:p>
            <a:endParaRPr lang="en-BE" dirty="0"/>
          </a:p>
        </p:txBody>
      </p:sp>
      <p:sp>
        <p:nvSpPr>
          <p:cNvPr id="4" name="Slide Number Placeholder 3"/>
          <p:cNvSpPr>
            <a:spLocks noGrp="1"/>
          </p:cNvSpPr>
          <p:nvPr>
            <p:ph type="sldNum" idx="12"/>
          </p:nvPr>
        </p:nvSpPr>
        <p:spPr/>
        <p:txBody>
          <a:bodyPr/>
          <a:lstStyle/>
          <a:p>
            <a:pPr marL="0" marR="0" lvl="0" indent="0" algn="r" rtl="0">
              <a:spcBef>
                <a:spcPts val="0"/>
              </a:spcBef>
              <a:buSzPct val="25000"/>
              <a:buNone/>
            </a:pPr>
            <a:fld id="{00000000-1234-1234-1234-123412341234}" type="slidenum">
              <a:rPr lang="en-US" sz="1300" b="0" i="0" u="none" strike="noStrike" cap="none" smtClean="0">
                <a:solidFill>
                  <a:schemeClr val="dk1"/>
                </a:solidFill>
                <a:latin typeface="Calibri"/>
                <a:ea typeface="Calibri"/>
                <a:cs typeface="Calibri"/>
                <a:sym typeface="Calibri"/>
              </a:rPr>
              <a:pPr marL="0" marR="0" lvl="0" indent="0" algn="r" rtl="0">
                <a:spcBef>
                  <a:spcPts val="0"/>
                </a:spcBef>
                <a:buSzPct val="25000"/>
                <a:buNone/>
              </a:pPr>
              <a:t>13</a:t>
            </a:fld>
            <a:endParaRPr lang="en-US" sz="13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71782398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idx="12"/>
          </p:nvPr>
        </p:nvSpPr>
        <p:spPr/>
        <p:txBody>
          <a:bodyPr/>
          <a:lstStyle/>
          <a:p>
            <a:pPr marL="0" marR="0" lvl="0" indent="0" algn="r" rtl="0">
              <a:spcBef>
                <a:spcPts val="0"/>
              </a:spcBef>
              <a:buSzPct val="25000"/>
              <a:buNone/>
            </a:pPr>
            <a:fld id="{00000000-1234-1234-1234-123412341234}" type="slidenum">
              <a:rPr lang="en-US" sz="1300" b="0" i="0" u="none" strike="noStrike" cap="none" smtClean="0">
                <a:solidFill>
                  <a:schemeClr val="dk1"/>
                </a:solidFill>
                <a:latin typeface="Calibri"/>
                <a:ea typeface="Calibri"/>
                <a:cs typeface="Calibri"/>
                <a:sym typeface="Calibri"/>
              </a:rPr>
              <a:pPr marL="0" marR="0" lvl="0" indent="0" algn="r" rtl="0">
                <a:spcBef>
                  <a:spcPts val="0"/>
                </a:spcBef>
                <a:buSzPct val="25000"/>
                <a:buNone/>
              </a:pPr>
              <a:t>16</a:t>
            </a:fld>
            <a:endParaRPr lang="en-US" sz="13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56869169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bg-BG" dirty="0"/>
          </a:p>
        </p:txBody>
      </p:sp>
      <p:sp>
        <p:nvSpPr>
          <p:cNvPr id="4" name="Slide Number Placeholder 3"/>
          <p:cNvSpPr>
            <a:spLocks noGrp="1"/>
          </p:cNvSpPr>
          <p:nvPr>
            <p:ph type="sldNum" sz="quarter" idx="10"/>
          </p:nvPr>
        </p:nvSpPr>
        <p:spPr/>
        <p:txBody>
          <a:bodyPr/>
          <a:lstStyle/>
          <a:p>
            <a:fld id="{4E89B9BC-DC4A-4E92-A7E5-A80670CFB611}" type="slidenum">
              <a:rPr lang="bg-BG" smtClean="0"/>
              <a:t>18</a:t>
            </a:fld>
            <a:endParaRPr lang="bg-BG"/>
          </a:p>
        </p:txBody>
      </p:sp>
    </p:spTree>
    <p:extLst>
      <p:ext uri="{BB962C8B-B14F-4D97-AF65-F5344CB8AC3E}">
        <p14:creationId xmlns:p14="http://schemas.microsoft.com/office/powerpoint/2010/main" val="50472258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54307A4A-2F7F-3041-BF55-3DA172D47D77}"/>
              </a:ext>
            </a:extLst>
          </p:cNvPr>
          <p:cNvPicPr>
            <a:picLocks noChangeAspect="1"/>
          </p:cNvPicPr>
          <p:nvPr userDrawn="1"/>
        </p:nvPicPr>
        <p:blipFill>
          <a:blip r:embed="rId2">
            <a:alphaModFix amt="5000"/>
          </a:blip>
          <a:stretch>
            <a:fillRect/>
          </a:stretch>
        </p:blipFill>
        <p:spPr>
          <a:xfrm>
            <a:off x="6248400" y="2266950"/>
            <a:ext cx="3429000" cy="3351848"/>
          </a:xfrm>
          <a:prstGeom prst="rect">
            <a:avLst/>
          </a:prstGeom>
          <a:effectLst/>
        </p:spPr>
      </p:pic>
      <p:sp>
        <p:nvSpPr>
          <p:cNvPr id="4" name="Shape 24">
            <a:extLst>
              <a:ext uri="{FF2B5EF4-FFF2-40B4-BE49-F238E27FC236}">
                <a16:creationId xmlns:a16="http://schemas.microsoft.com/office/drawing/2014/main" id="{F9A124C1-E66B-ED49-9622-4CE685E9FF7B}"/>
              </a:ext>
            </a:extLst>
          </p:cNvPr>
          <p:cNvSpPr txBox="1">
            <a:spLocks noGrp="1"/>
          </p:cNvSpPr>
          <p:nvPr>
            <p:ph type="title"/>
          </p:nvPr>
        </p:nvSpPr>
        <p:spPr>
          <a:xfrm>
            <a:off x="685800" y="1559664"/>
            <a:ext cx="7772400" cy="634603"/>
          </a:xfrm>
          <a:prstGeom prst="rect">
            <a:avLst/>
          </a:prstGeom>
          <a:noFill/>
          <a:ln>
            <a:noFill/>
          </a:ln>
        </p:spPr>
        <p:txBody>
          <a:bodyPr lIns="91425" tIns="91425" rIns="91425" bIns="91425" anchor="ctr" anchorCtr="0"/>
          <a:lstStyle>
            <a:lvl1pPr marL="0" marR="0" lvl="0" indent="0" algn="ctr" rtl="0">
              <a:spcBef>
                <a:spcPts val="0"/>
              </a:spcBef>
              <a:buClr>
                <a:schemeClr val="lt1"/>
              </a:buClr>
              <a:buFont typeface="Times New Roman"/>
              <a:buNone/>
              <a:defRPr sz="5500" b="1" i="0" u="none" strike="noStrike" cap="none">
                <a:solidFill>
                  <a:srgbClr val="003974"/>
                </a:solidFill>
                <a:latin typeface="Arial" pitchFamily="34" charset="0"/>
                <a:ea typeface="Arial" pitchFamily="34" charset="0"/>
                <a:cs typeface="Arial" pitchFamily="34" charset="0"/>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dirty="0"/>
          </a:p>
        </p:txBody>
      </p:sp>
      <p:sp>
        <p:nvSpPr>
          <p:cNvPr id="7" name="Shape 22">
            <a:extLst>
              <a:ext uri="{FF2B5EF4-FFF2-40B4-BE49-F238E27FC236}">
                <a16:creationId xmlns:a16="http://schemas.microsoft.com/office/drawing/2014/main" id="{18173B0D-FB1C-5948-AA9B-D3601BF57A5D}"/>
              </a:ext>
            </a:extLst>
          </p:cNvPr>
          <p:cNvSpPr txBox="1">
            <a:spLocks noGrp="1"/>
          </p:cNvSpPr>
          <p:nvPr>
            <p:ph type="body" idx="1"/>
          </p:nvPr>
        </p:nvSpPr>
        <p:spPr>
          <a:xfrm>
            <a:off x="685800" y="2266949"/>
            <a:ext cx="7772400" cy="682285"/>
          </a:xfrm>
          <a:prstGeom prst="rect">
            <a:avLst/>
          </a:prstGeom>
          <a:noFill/>
          <a:ln>
            <a:noFill/>
          </a:ln>
        </p:spPr>
        <p:txBody>
          <a:bodyPr lIns="91425" tIns="91425" rIns="91425" bIns="91425" anchor="t" anchorCtr="0"/>
          <a:lstStyle>
            <a:lvl1pPr marL="0" marR="0" lvl="0" indent="0" algn="ctr" rtl="0">
              <a:spcBef>
                <a:spcPts val="640"/>
              </a:spcBef>
              <a:buClr>
                <a:srgbClr val="003974"/>
              </a:buClr>
              <a:buSzPct val="100000"/>
              <a:buFont typeface="Arial"/>
              <a:buNone/>
              <a:defRPr sz="2800" b="0" i="0" u="none" strike="noStrike" cap="none">
                <a:solidFill>
                  <a:schemeClr val="dk1"/>
                </a:solidFill>
                <a:latin typeface="Arial" panose="020B0604020202020204" pitchFamily="34" charset="0"/>
                <a:ea typeface="Verdana"/>
                <a:cs typeface="Arial" panose="020B0604020202020204" pitchFamily="34" charset="0"/>
                <a:sym typeface="Verdana"/>
              </a:defRPr>
            </a:lvl1pPr>
            <a:lvl2pPr marL="742950" marR="0" lvl="1" indent="-152400" algn="l" rtl="0">
              <a:spcBef>
                <a:spcPts val="560"/>
              </a:spcBef>
              <a:buClr>
                <a:srgbClr val="003974"/>
              </a:buClr>
              <a:buSzPct val="75000"/>
              <a:buFont typeface="Noto Sans Symbols"/>
              <a:buChar char="▪"/>
              <a:defRPr sz="2800" b="0" i="0" u="none" strike="noStrike" cap="none">
                <a:solidFill>
                  <a:schemeClr val="dk1"/>
                </a:solidFill>
                <a:latin typeface="Verdana"/>
                <a:ea typeface="Verdana"/>
                <a:cs typeface="Verdana"/>
                <a:sym typeface="Verdana"/>
              </a:defRPr>
            </a:lvl2pPr>
            <a:lvl3pPr marL="1143000" marR="0" lvl="2" indent="-76200" algn="l" rtl="0">
              <a:spcBef>
                <a:spcPts val="480"/>
              </a:spcBef>
              <a:buClr>
                <a:srgbClr val="003974"/>
              </a:buClr>
              <a:buSzPct val="100000"/>
              <a:buFont typeface="Noto Sans Symbols"/>
              <a:buChar char="•"/>
              <a:defRPr sz="2400" b="0" i="0" u="none" strike="noStrike" cap="none">
                <a:solidFill>
                  <a:schemeClr val="dk1"/>
                </a:solidFill>
                <a:latin typeface="Verdana"/>
                <a:ea typeface="Verdana"/>
                <a:cs typeface="Verdana"/>
                <a:sym typeface="Verdana"/>
              </a:defRPr>
            </a:lvl3pPr>
            <a:lvl4pPr marL="1600200" marR="0" lvl="3" indent="-133350" algn="l" rtl="0">
              <a:spcBef>
                <a:spcPts val="400"/>
              </a:spcBef>
              <a:buClr>
                <a:srgbClr val="003974"/>
              </a:buClr>
              <a:buSzPct val="75000"/>
              <a:buFont typeface="Courier New"/>
              <a:buChar char="o"/>
              <a:defRPr sz="2000" b="0" i="0" u="none" strike="noStrike" cap="none">
                <a:solidFill>
                  <a:schemeClr val="dk1"/>
                </a:solidFill>
                <a:latin typeface="Verdana"/>
                <a:ea typeface="Verdana"/>
                <a:cs typeface="Verdana"/>
                <a:sym typeface="Verdana"/>
              </a:defRPr>
            </a:lvl4pPr>
            <a:lvl5pPr marL="2060575" marR="0" lvl="4" indent="-104775" algn="l" rtl="0">
              <a:spcBef>
                <a:spcPts val="400"/>
              </a:spcBef>
              <a:buClr>
                <a:srgbClr val="003974"/>
              </a:buClr>
              <a:buSzPct val="100000"/>
              <a:buFont typeface="Calibri"/>
              <a:buChar char="­"/>
              <a:defRPr sz="2000" b="0" i="0" u="none" strike="noStrike" cap="none">
                <a:solidFill>
                  <a:schemeClr val="dk1"/>
                </a:solidFill>
                <a:latin typeface="Verdana"/>
                <a:ea typeface="Verdana"/>
                <a:cs typeface="Verdana"/>
                <a:sym typeface="Verdana"/>
              </a:defRPr>
            </a:lvl5pPr>
            <a:lvl6pPr marL="2514600" marR="0" lvl="5"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6pPr>
            <a:lvl7pPr marL="2971800" marR="0" lvl="6"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7pPr>
            <a:lvl8pPr marL="3429000" marR="0" lvl="7"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8pPr>
            <a:lvl9pPr marL="3886200" marR="0" lvl="8"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9pPr>
          </a:lstStyle>
          <a:p>
            <a:endParaRPr dirty="0"/>
          </a:p>
        </p:txBody>
      </p:sp>
    </p:spTree>
    <p:extLst>
      <p:ext uri="{BB962C8B-B14F-4D97-AF65-F5344CB8AC3E}">
        <p14:creationId xmlns:p14="http://schemas.microsoft.com/office/powerpoint/2010/main" val="22402995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Content Block">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7729C7D2-7AD6-0A42-A55E-F821AFCED94A}"/>
              </a:ext>
            </a:extLst>
          </p:cNvPr>
          <p:cNvPicPr>
            <a:picLocks noChangeAspect="1"/>
          </p:cNvPicPr>
          <p:nvPr userDrawn="1"/>
        </p:nvPicPr>
        <p:blipFill>
          <a:blip r:embed="rId2" cstate="hqprint">
            <a:extLst>
              <a:ext uri="{28A0092B-C50C-407E-A947-70E740481C1C}">
                <a14:useLocalDpi xmlns:a14="http://schemas.microsoft.com/office/drawing/2010/main"/>
              </a:ext>
            </a:extLst>
          </a:blip>
          <a:stretch>
            <a:fillRect/>
          </a:stretch>
        </p:blipFill>
        <p:spPr>
          <a:xfrm>
            <a:off x="8248650" y="4267200"/>
            <a:ext cx="819150" cy="819150"/>
          </a:xfrm>
          <a:prstGeom prst="rect">
            <a:avLst/>
          </a:prstGeom>
          <a:effectLst>
            <a:outerShdw blurRad="50800" dist="38100" dir="2700000" algn="tl" rotWithShape="0">
              <a:prstClr val="black">
                <a:alpha val="20000"/>
              </a:prstClr>
            </a:outerShdw>
          </a:effectLst>
        </p:spPr>
      </p:pic>
      <p:sp>
        <p:nvSpPr>
          <p:cNvPr id="3" name="Shape 22">
            <a:extLst>
              <a:ext uri="{FF2B5EF4-FFF2-40B4-BE49-F238E27FC236}">
                <a16:creationId xmlns:a16="http://schemas.microsoft.com/office/drawing/2014/main" id="{4E91722C-7E88-A444-8027-EAEEC6F7A509}"/>
              </a:ext>
            </a:extLst>
          </p:cNvPr>
          <p:cNvSpPr txBox="1">
            <a:spLocks noGrp="1"/>
          </p:cNvSpPr>
          <p:nvPr>
            <p:ph type="body" idx="1"/>
          </p:nvPr>
        </p:nvSpPr>
        <p:spPr>
          <a:xfrm>
            <a:off x="457201" y="1314451"/>
            <a:ext cx="8229600" cy="2857499"/>
          </a:xfrm>
          <a:prstGeom prst="rect">
            <a:avLst/>
          </a:prstGeom>
          <a:noFill/>
          <a:ln>
            <a:noFill/>
          </a:ln>
        </p:spPr>
        <p:txBody>
          <a:bodyPr lIns="91425" tIns="91425" rIns="91425" bIns="91425" anchor="t" anchorCtr="0"/>
          <a:lstStyle>
            <a:lvl1pPr marL="0" marR="0" lvl="0" indent="0" algn="l" rtl="0">
              <a:spcBef>
                <a:spcPts val="640"/>
              </a:spcBef>
              <a:buClr>
                <a:srgbClr val="003974"/>
              </a:buClr>
              <a:buSzPct val="100000"/>
              <a:buFont typeface="Arial"/>
              <a:buNone/>
              <a:defRPr sz="2800" b="0" i="0" u="none" strike="noStrike" cap="none">
                <a:solidFill>
                  <a:schemeClr val="dk1"/>
                </a:solidFill>
                <a:latin typeface="Arial" panose="020B0604020202020204" pitchFamily="34" charset="0"/>
                <a:ea typeface="Verdana"/>
                <a:cs typeface="Arial" panose="020B0604020202020204" pitchFamily="34" charset="0"/>
                <a:sym typeface="Verdana"/>
              </a:defRPr>
            </a:lvl1pPr>
            <a:lvl2pPr marL="742950" marR="0" lvl="1" indent="-152400" algn="l" rtl="0">
              <a:spcBef>
                <a:spcPts val="560"/>
              </a:spcBef>
              <a:buClr>
                <a:srgbClr val="003974"/>
              </a:buClr>
              <a:buSzPct val="75000"/>
              <a:buFont typeface="Noto Sans Symbols"/>
              <a:buChar char="▪"/>
              <a:defRPr sz="2800" b="0" i="0" u="none" strike="noStrike" cap="none">
                <a:solidFill>
                  <a:schemeClr val="dk1"/>
                </a:solidFill>
                <a:latin typeface="Verdana"/>
                <a:ea typeface="Verdana"/>
                <a:cs typeface="Verdana"/>
                <a:sym typeface="Verdana"/>
              </a:defRPr>
            </a:lvl2pPr>
            <a:lvl3pPr marL="1143000" marR="0" lvl="2" indent="-76200" algn="l" rtl="0">
              <a:spcBef>
                <a:spcPts val="480"/>
              </a:spcBef>
              <a:buClr>
                <a:srgbClr val="003974"/>
              </a:buClr>
              <a:buSzPct val="100000"/>
              <a:buFont typeface="Noto Sans Symbols"/>
              <a:buChar char="•"/>
              <a:defRPr sz="2400" b="0" i="0" u="none" strike="noStrike" cap="none">
                <a:solidFill>
                  <a:schemeClr val="dk1"/>
                </a:solidFill>
                <a:latin typeface="Verdana"/>
                <a:ea typeface="Verdana"/>
                <a:cs typeface="Verdana"/>
                <a:sym typeface="Verdana"/>
              </a:defRPr>
            </a:lvl3pPr>
            <a:lvl4pPr marL="1600200" marR="0" lvl="3" indent="-133350" algn="l" rtl="0">
              <a:spcBef>
                <a:spcPts val="400"/>
              </a:spcBef>
              <a:buClr>
                <a:srgbClr val="003974"/>
              </a:buClr>
              <a:buSzPct val="75000"/>
              <a:buFont typeface="Courier New"/>
              <a:buChar char="o"/>
              <a:defRPr sz="2000" b="0" i="0" u="none" strike="noStrike" cap="none">
                <a:solidFill>
                  <a:schemeClr val="dk1"/>
                </a:solidFill>
                <a:latin typeface="Verdana"/>
                <a:ea typeface="Verdana"/>
                <a:cs typeface="Verdana"/>
                <a:sym typeface="Verdana"/>
              </a:defRPr>
            </a:lvl4pPr>
            <a:lvl5pPr marL="2060575" marR="0" lvl="4" indent="-104775" algn="l" rtl="0">
              <a:spcBef>
                <a:spcPts val="400"/>
              </a:spcBef>
              <a:buClr>
                <a:srgbClr val="003974"/>
              </a:buClr>
              <a:buSzPct val="100000"/>
              <a:buFont typeface="Calibri"/>
              <a:buChar char="­"/>
              <a:defRPr sz="2000" b="0" i="0" u="none" strike="noStrike" cap="none">
                <a:solidFill>
                  <a:schemeClr val="dk1"/>
                </a:solidFill>
                <a:latin typeface="Verdana"/>
                <a:ea typeface="Verdana"/>
                <a:cs typeface="Verdana"/>
                <a:sym typeface="Verdana"/>
              </a:defRPr>
            </a:lvl5pPr>
            <a:lvl6pPr marL="2514600" marR="0" lvl="5"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6pPr>
            <a:lvl7pPr marL="2971800" marR="0" lvl="6"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7pPr>
            <a:lvl8pPr marL="3429000" marR="0" lvl="7"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8pPr>
            <a:lvl9pPr marL="3886200" marR="0" lvl="8"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9pPr>
          </a:lstStyle>
          <a:p>
            <a:endParaRPr dirty="0"/>
          </a:p>
        </p:txBody>
      </p:sp>
      <p:sp>
        <p:nvSpPr>
          <p:cNvPr id="4" name="Shape 24">
            <a:extLst>
              <a:ext uri="{FF2B5EF4-FFF2-40B4-BE49-F238E27FC236}">
                <a16:creationId xmlns:a16="http://schemas.microsoft.com/office/drawing/2014/main" id="{065432C9-3974-974F-BCE1-F459ACA9C628}"/>
              </a:ext>
            </a:extLst>
          </p:cNvPr>
          <p:cNvSpPr txBox="1">
            <a:spLocks noGrp="1"/>
          </p:cNvSpPr>
          <p:nvPr>
            <p:ph type="title"/>
          </p:nvPr>
        </p:nvSpPr>
        <p:spPr>
          <a:xfrm>
            <a:off x="0" y="336947"/>
            <a:ext cx="9144000" cy="634603"/>
          </a:xfrm>
          <a:prstGeom prst="rect">
            <a:avLst/>
          </a:prstGeom>
          <a:noFill/>
          <a:ln>
            <a:noFill/>
          </a:ln>
        </p:spPr>
        <p:txBody>
          <a:bodyPr lIns="91425" tIns="91425" rIns="91425" bIns="91425" anchor="ctr" anchorCtr="0"/>
          <a:lstStyle>
            <a:lvl1pPr marL="0" marR="0" lvl="0" indent="0" algn="ctr" rtl="0">
              <a:spcBef>
                <a:spcPts val="0"/>
              </a:spcBef>
              <a:buClr>
                <a:schemeClr val="lt1"/>
              </a:buClr>
              <a:buFont typeface="Times New Roman"/>
              <a:buNone/>
              <a:defRPr sz="4400" b="1" i="0" u="none" strike="noStrike" cap="none">
                <a:solidFill>
                  <a:srgbClr val="003974"/>
                </a:solidFill>
                <a:latin typeface="Arial" pitchFamily="34" charset="0"/>
                <a:ea typeface="Arial" pitchFamily="34" charset="0"/>
                <a:cs typeface="Arial" pitchFamily="34" charset="0"/>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dirty="0"/>
          </a:p>
        </p:txBody>
      </p:sp>
    </p:spTree>
    <p:extLst>
      <p:ext uri="{BB962C8B-B14F-4D97-AF65-F5344CB8AC3E}">
        <p14:creationId xmlns:p14="http://schemas.microsoft.com/office/powerpoint/2010/main" val="17320280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Bullet Points">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7729C7D2-7AD6-0A42-A55E-F821AFCED94A}"/>
              </a:ext>
            </a:extLst>
          </p:cNvPr>
          <p:cNvPicPr>
            <a:picLocks noChangeAspect="1"/>
          </p:cNvPicPr>
          <p:nvPr userDrawn="1"/>
        </p:nvPicPr>
        <p:blipFill>
          <a:blip r:embed="rId2" cstate="hqprint">
            <a:extLst>
              <a:ext uri="{28A0092B-C50C-407E-A947-70E740481C1C}">
                <a14:useLocalDpi xmlns:a14="http://schemas.microsoft.com/office/drawing/2010/main"/>
              </a:ext>
            </a:extLst>
          </a:blip>
          <a:stretch>
            <a:fillRect/>
          </a:stretch>
        </p:blipFill>
        <p:spPr>
          <a:xfrm>
            <a:off x="8248650" y="4267200"/>
            <a:ext cx="819150" cy="819150"/>
          </a:xfrm>
          <a:prstGeom prst="rect">
            <a:avLst/>
          </a:prstGeom>
          <a:effectLst>
            <a:outerShdw blurRad="50800" dist="38100" dir="2700000" algn="tl" rotWithShape="0">
              <a:prstClr val="black">
                <a:alpha val="20000"/>
              </a:prstClr>
            </a:outerShdw>
          </a:effectLst>
        </p:spPr>
      </p:pic>
      <p:sp>
        <p:nvSpPr>
          <p:cNvPr id="5" name="Shape 22">
            <a:extLst>
              <a:ext uri="{FF2B5EF4-FFF2-40B4-BE49-F238E27FC236}">
                <a16:creationId xmlns:a16="http://schemas.microsoft.com/office/drawing/2014/main" id="{A9651A24-D784-7549-AD2D-F1E5782159CA}"/>
              </a:ext>
            </a:extLst>
          </p:cNvPr>
          <p:cNvSpPr txBox="1">
            <a:spLocks noGrp="1"/>
          </p:cNvSpPr>
          <p:nvPr>
            <p:ph type="body" idx="1"/>
          </p:nvPr>
        </p:nvSpPr>
        <p:spPr>
          <a:xfrm>
            <a:off x="457201" y="1314451"/>
            <a:ext cx="8229600" cy="2857499"/>
          </a:xfrm>
          <a:prstGeom prst="rect">
            <a:avLst/>
          </a:prstGeom>
          <a:noFill/>
          <a:ln>
            <a:noFill/>
          </a:ln>
        </p:spPr>
        <p:txBody>
          <a:bodyPr lIns="91425" tIns="91425" rIns="91425" bIns="91425" anchor="t" anchorCtr="0"/>
          <a:lstStyle>
            <a:lvl1pPr marL="457200" marR="0" lvl="0" indent="-457200" algn="l" rtl="0">
              <a:spcBef>
                <a:spcPts val="640"/>
              </a:spcBef>
              <a:buClr>
                <a:srgbClr val="003974"/>
              </a:buClr>
              <a:buSzPct val="100000"/>
              <a:buFont typeface="Arial" panose="020B0604020202020204" pitchFamily="34" charset="0"/>
              <a:buChar char="•"/>
              <a:defRPr sz="2800" b="0" i="0" u="none" strike="noStrike" cap="none">
                <a:solidFill>
                  <a:schemeClr val="dk1"/>
                </a:solidFill>
                <a:latin typeface="Arial" panose="020B0604020202020204" pitchFamily="34" charset="0"/>
                <a:ea typeface="Verdana"/>
                <a:cs typeface="Arial" panose="020B0604020202020204" pitchFamily="34" charset="0"/>
                <a:sym typeface="Verdana"/>
              </a:defRPr>
            </a:lvl1pPr>
            <a:lvl2pPr marL="742950" marR="0" lvl="1" indent="-152400" algn="l" rtl="0">
              <a:spcBef>
                <a:spcPts val="560"/>
              </a:spcBef>
              <a:buClr>
                <a:srgbClr val="003974"/>
              </a:buClr>
              <a:buSzPct val="75000"/>
              <a:buFont typeface="Noto Sans Symbols"/>
              <a:buChar char="▪"/>
              <a:defRPr sz="2800" b="0" i="0" u="none" strike="noStrike" cap="none">
                <a:solidFill>
                  <a:schemeClr val="dk1"/>
                </a:solidFill>
                <a:latin typeface="Verdana"/>
                <a:ea typeface="Verdana"/>
                <a:cs typeface="Verdana"/>
                <a:sym typeface="Verdana"/>
              </a:defRPr>
            </a:lvl2pPr>
            <a:lvl3pPr marL="1143000" marR="0" lvl="2" indent="-76200" algn="l" rtl="0">
              <a:spcBef>
                <a:spcPts val="480"/>
              </a:spcBef>
              <a:buClr>
                <a:srgbClr val="003974"/>
              </a:buClr>
              <a:buSzPct val="100000"/>
              <a:buFont typeface="Noto Sans Symbols"/>
              <a:buChar char="•"/>
              <a:defRPr sz="2400" b="0" i="0" u="none" strike="noStrike" cap="none">
                <a:solidFill>
                  <a:schemeClr val="dk1"/>
                </a:solidFill>
                <a:latin typeface="Verdana"/>
                <a:ea typeface="Verdana"/>
                <a:cs typeface="Verdana"/>
                <a:sym typeface="Verdana"/>
              </a:defRPr>
            </a:lvl3pPr>
            <a:lvl4pPr marL="1600200" marR="0" lvl="3" indent="-133350" algn="l" rtl="0">
              <a:spcBef>
                <a:spcPts val="400"/>
              </a:spcBef>
              <a:buClr>
                <a:srgbClr val="003974"/>
              </a:buClr>
              <a:buSzPct val="75000"/>
              <a:buFont typeface="Courier New"/>
              <a:buChar char="o"/>
              <a:defRPr sz="2000" b="0" i="0" u="none" strike="noStrike" cap="none">
                <a:solidFill>
                  <a:schemeClr val="dk1"/>
                </a:solidFill>
                <a:latin typeface="Verdana"/>
                <a:ea typeface="Verdana"/>
                <a:cs typeface="Verdana"/>
                <a:sym typeface="Verdana"/>
              </a:defRPr>
            </a:lvl4pPr>
            <a:lvl5pPr marL="2060575" marR="0" lvl="4" indent="-104775" algn="l" rtl="0">
              <a:spcBef>
                <a:spcPts val="400"/>
              </a:spcBef>
              <a:buClr>
                <a:srgbClr val="003974"/>
              </a:buClr>
              <a:buSzPct val="100000"/>
              <a:buFont typeface="Calibri"/>
              <a:buChar char="­"/>
              <a:defRPr sz="2000" b="0" i="0" u="none" strike="noStrike" cap="none">
                <a:solidFill>
                  <a:schemeClr val="dk1"/>
                </a:solidFill>
                <a:latin typeface="Verdana"/>
                <a:ea typeface="Verdana"/>
                <a:cs typeface="Verdana"/>
                <a:sym typeface="Verdana"/>
              </a:defRPr>
            </a:lvl5pPr>
            <a:lvl6pPr marL="2514600" marR="0" lvl="5"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6pPr>
            <a:lvl7pPr marL="2971800" marR="0" lvl="6"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7pPr>
            <a:lvl8pPr marL="3429000" marR="0" lvl="7"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8pPr>
            <a:lvl9pPr marL="3886200" marR="0" lvl="8"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9pPr>
          </a:lstStyle>
          <a:p>
            <a:endParaRPr dirty="0"/>
          </a:p>
        </p:txBody>
      </p:sp>
      <p:sp>
        <p:nvSpPr>
          <p:cNvPr id="7" name="Shape 24">
            <a:extLst>
              <a:ext uri="{FF2B5EF4-FFF2-40B4-BE49-F238E27FC236}">
                <a16:creationId xmlns:a16="http://schemas.microsoft.com/office/drawing/2014/main" id="{7D83548A-2D8E-184A-8681-F64729DE6225}"/>
              </a:ext>
            </a:extLst>
          </p:cNvPr>
          <p:cNvSpPr txBox="1">
            <a:spLocks noGrp="1"/>
          </p:cNvSpPr>
          <p:nvPr>
            <p:ph type="title"/>
          </p:nvPr>
        </p:nvSpPr>
        <p:spPr>
          <a:xfrm>
            <a:off x="0" y="336947"/>
            <a:ext cx="9144000" cy="634603"/>
          </a:xfrm>
          <a:prstGeom prst="rect">
            <a:avLst/>
          </a:prstGeom>
          <a:noFill/>
          <a:ln>
            <a:noFill/>
          </a:ln>
        </p:spPr>
        <p:txBody>
          <a:bodyPr lIns="91425" tIns="91425" rIns="91425" bIns="91425" anchor="ctr" anchorCtr="0"/>
          <a:lstStyle>
            <a:lvl1pPr marL="0" marR="0" lvl="0" indent="0" algn="ctr" rtl="0">
              <a:spcBef>
                <a:spcPts val="0"/>
              </a:spcBef>
              <a:buClr>
                <a:schemeClr val="lt1"/>
              </a:buClr>
              <a:buFont typeface="Times New Roman"/>
              <a:buNone/>
              <a:defRPr sz="4400" b="1" i="0" u="none" strike="noStrike" cap="none">
                <a:solidFill>
                  <a:srgbClr val="003974"/>
                </a:solidFill>
                <a:latin typeface="Arial" pitchFamily="34" charset="0"/>
                <a:ea typeface="Arial" pitchFamily="34" charset="0"/>
                <a:cs typeface="Arial" pitchFamily="34" charset="0"/>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dirty="0"/>
          </a:p>
        </p:txBody>
      </p:sp>
    </p:spTree>
    <p:extLst>
      <p:ext uri="{BB962C8B-B14F-4D97-AF65-F5344CB8AC3E}">
        <p14:creationId xmlns:p14="http://schemas.microsoft.com/office/powerpoint/2010/main" val="1312209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Content Block">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ADF415B-2390-1144-B950-698045F68C20}"/>
              </a:ext>
            </a:extLst>
          </p:cNvPr>
          <p:cNvSpPr/>
          <p:nvPr userDrawn="1"/>
        </p:nvSpPr>
        <p:spPr>
          <a:xfrm>
            <a:off x="304800" y="285750"/>
            <a:ext cx="8534400" cy="4572000"/>
          </a:xfrm>
          <a:prstGeom prst="rect">
            <a:avLst/>
          </a:prstGeom>
          <a:noFill/>
          <a:ln w="127000">
            <a:solidFill>
              <a:srgbClr val="003974"/>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a:extLst>
              <a:ext uri="{FF2B5EF4-FFF2-40B4-BE49-F238E27FC236}">
                <a16:creationId xmlns:a16="http://schemas.microsoft.com/office/drawing/2014/main" id="{00970BC8-7519-0D48-882A-EFBD365F5F34}"/>
              </a:ext>
            </a:extLst>
          </p:cNvPr>
          <p:cNvPicPr>
            <a:picLocks noChangeAspect="1"/>
          </p:cNvPicPr>
          <p:nvPr userDrawn="1"/>
        </p:nvPicPr>
        <p:blipFill>
          <a:blip r:embed="rId2" cstate="hqprint">
            <a:extLst>
              <a:ext uri="{28A0092B-C50C-407E-A947-70E740481C1C}">
                <a14:useLocalDpi xmlns:a14="http://schemas.microsoft.com/office/drawing/2010/main"/>
              </a:ext>
            </a:extLst>
          </a:blip>
          <a:stretch>
            <a:fillRect/>
          </a:stretch>
        </p:blipFill>
        <p:spPr>
          <a:xfrm>
            <a:off x="8248650" y="4267200"/>
            <a:ext cx="819150" cy="819150"/>
          </a:xfrm>
          <a:prstGeom prst="rect">
            <a:avLst/>
          </a:prstGeom>
          <a:effectLst>
            <a:outerShdw blurRad="50800" dist="38100" dir="2700000" algn="tl" rotWithShape="0">
              <a:prstClr val="black">
                <a:alpha val="20000"/>
              </a:prstClr>
            </a:outerShdw>
          </a:effectLst>
        </p:spPr>
      </p:pic>
      <p:sp>
        <p:nvSpPr>
          <p:cNvPr id="7" name="Shape 22">
            <a:extLst>
              <a:ext uri="{FF2B5EF4-FFF2-40B4-BE49-F238E27FC236}">
                <a16:creationId xmlns:a16="http://schemas.microsoft.com/office/drawing/2014/main" id="{0AE5E994-80E9-8A45-84F8-F5801550239D}"/>
              </a:ext>
            </a:extLst>
          </p:cNvPr>
          <p:cNvSpPr txBox="1">
            <a:spLocks noGrp="1"/>
          </p:cNvSpPr>
          <p:nvPr>
            <p:ph type="body" idx="1"/>
          </p:nvPr>
        </p:nvSpPr>
        <p:spPr>
          <a:xfrm>
            <a:off x="609601" y="1428750"/>
            <a:ext cx="7924799" cy="2838451"/>
          </a:xfrm>
          <a:prstGeom prst="rect">
            <a:avLst/>
          </a:prstGeom>
          <a:noFill/>
          <a:ln>
            <a:noFill/>
          </a:ln>
        </p:spPr>
        <p:txBody>
          <a:bodyPr lIns="91425" tIns="91425" rIns="91425" bIns="91425" anchor="t" anchorCtr="0"/>
          <a:lstStyle>
            <a:lvl1pPr marL="203200" marR="0" lvl="0" indent="0" algn="l" rtl="0">
              <a:spcBef>
                <a:spcPts val="640"/>
              </a:spcBef>
              <a:buClr>
                <a:schemeClr val="tx1"/>
              </a:buClr>
              <a:buSzPct val="100000"/>
              <a:buFont typeface="Arial" panose="020B0604020202020204" pitchFamily="34" charset="0"/>
              <a:buNone/>
              <a:defRPr sz="2800" b="0" i="0" u="none" strike="noStrike" cap="none">
                <a:solidFill>
                  <a:schemeClr val="dk1"/>
                </a:solidFill>
                <a:latin typeface="Arial" panose="020B0604020202020204" pitchFamily="34" charset="0"/>
                <a:ea typeface="Verdana"/>
                <a:cs typeface="Arial" panose="020B0604020202020204" pitchFamily="34" charset="0"/>
                <a:sym typeface="Verdana"/>
              </a:defRPr>
            </a:lvl1pPr>
            <a:lvl2pPr marL="742950" marR="0" lvl="1" indent="-152400" algn="l" rtl="0">
              <a:spcBef>
                <a:spcPts val="560"/>
              </a:spcBef>
              <a:buClr>
                <a:srgbClr val="003974"/>
              </a:buClr>
              <a:buSzPct val="75000"/>
              <a:buFont typeface="Noto Sans Symbols"/>
              <a:buChar char="▪"/>
              <a:defRPr sz="2800" b="0" i="0" u="none" strike="noStrike" cap="none">
                <a:solidFill>
                  <a:schemeClr val="dk1"/>
                </a:solidFill>
                <a:latin typeface="Verdana"/>
                <a:ea typeface="Verdana"/>
                <a:cs typeface="Verdana"/>
                <a:sym typeface="Verdana"/>
              </a:defRPr>
            </a:lvl2pPr>
            <a:lvl3pPr marL="1143000" marR="0" lvl="2" indent="-76200" algn="l" rtl="0">
              <a:spcBef>
                <a:spcPts val="480"/>
              </a:spcBef>
              <a:buClr>
                <a:srgbClr val="003974"/>
              </a:buClr>
              <a:buSzPct val="100000"/>
              <a:buFont typeface="Noto Sans Symbols"/>
              <a:buChar char="•"/>
              <a:defRPr sz="2400" b="0" i="0" u="none" strike="noStrike" cap="none">
                <a:solidFill>
                  <a:schemeClr val="dk1"/>
                </a:solidFill>
                <a:latin typeface="Verdana"/>
                <a:ea typeface="Verdana"/>
                <a:cs typeface="Verdana"/>
                <a:sym typeface="Verdana"/>
              </a:defRPr>
            </a:lvl3pPr>
            <a:lvl4pPr marL="1600200" marR="0" lvl="3" indent="-133350" algn="l" rtl="0">
              <a:spcBef>
                <a:spcPts val="400"/>
              </a:spcBef>
              <a:buClr>
                <a:srgbClr val="003974"/>
              </a:buClr>
              <a:buSzPct val="75000"/>
              <a:buFont typeface="Courier New"/>
              <a:buChar char="o"/>
              <a:defRPr sz="2000" b="0" i="0" u="none" strike="noStrike" cap="none">
                <a:solidFill>
                  <a:schemeClr val="dk1"/>
                </a:solidFill>
                <a:latin typeface="Verdana"/>
                <a:ea typeface="Verdana"/>
                <a:cs typeface="Verdana"/>
                <a:sym typeface="Verdana"/>
              </a:defRPr>
            </a:lvl4pPr>
            <a:lvl5pPr marL="2060575" marR="0" lvl="4" indent="-104775" algn="l" rtl="0">
              <a:spcBef>
                <a:spcPts val="400"/>
              </a:spcBef>
              <a:buClr>
                <a:srgbClr val="003974"/>
              </a:buClr>
              <a:buSzPct val="100000"/>
              <a:buFont typeface="Calibri"/>
              <a:buChar char="­"/>
              <a:defRPr sz="2000" b="0" i="0" u="none" strike="noStrike" cap="none">
                <a:solidFill>
                  <a:schemeClr val="dk1"/>
                </a:solidFill>
                <a:latin typeface="Verdana"/>
                <a:ea typeface="Verdana"/>
                <a:cs typeface="Verdana"/>
                <a:sym typeface="Verdana"/>
              </a:defRPr>
            </a:lvl5pPr>
            <a:lvl6pPr marL="2514600" marR="0" lvl="5"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6pPr>
            <a:lvl7pPr marL="2971800" marR="0" lvl="6"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7pPr>
            <a:lvl8pPr marL="3429000" marR="0" lvl="7"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8pPr>
            <a:lvl9pPr marL="3886200" marR="0" lvl="8"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9pPr>
          </a:lstStyle>
          <a:p>
            <a:endParaRPr dirty="0"/>
          </a:p>
        </p:txBody>
      </p:sp>
      <p:sp>
        <p:nvSpPr>
          <p:cNvPr id="8" name="Shape 24">
            <a:extLst>
              <a:ext uri="{FF2B5EF4-FFF2-40B4-BE49-F238E27FC236}">
                <a16:creationId xmlns:a16="http://schemas.microsoft.com/office/drawing/2014/main" id="{F69B6AB5-25CD-2E45-9CB8-DAE4136D4B36}"/>
              </a:ext>
            </a:extLst>
          </p:cNvPr>
          <p:cNvSpPr txBox="1">
            <a:spLocks noGrp="1"/>
          </p:cNvSpPr>
          <p:nvPr>
            <p:ph type="title"/>
          </p:nvPr>
        </p:nvSpPr>
        <p:spPr>
          <a:xfrm>
            <a:off x="609600" y="590550"/>
            <a:ext cx="7924800" cy="634603"/>
          </a:xfrm>
          <a:prstGeom prst="rect">
            <a:avLst/>
          </a:prstGeom>
          <a:noFill/>
          <a:ln>
            <a:noFill/>
          </a:ln>
        </p:spPr>
        <p:txBody>
          <a:bodyPr lIns="91425" tIns="91425" rIns="91425" bIns="91425" anchor="ctr" anchorCtr="0"/>
          <a:lstStyle>
            <a:lvl1pPr marL="0" marR="0" lvl="0" indent="0" algn="l" rtl="0">
              <a:spcBef>
                <a:spcPts val="0"/>
              </a:spcBef>
              <a:buClr>
                <a:schemeClr val="lt1"/>
              </a:buClr>
              <a:buFont typeface="Times New Roman"/>
              <a:buNone/>
              <a:defRPr sz="4400" b="1" i="0" u="none" strike="noStrike" cap="none">
                <a:solidFill>
                  <a:srgbClr val="003974"/>
                </a:solidFill>
                <a:latin typeface="Arial" pitchFamily="34" charset="0"/>
                <a:ea typeface="Arial" pitchFamily="34" charset="0"/>
                <a:cs typeface="Arial" pitchFamily="34" charset="0"/>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dirty="0"/>
          </a:p>
        </p:txBody>
      </p:sp>
    </p:spTree>
    <p:extLst>
      <p:ext uri="{BB962C8B-B14F-4D97-AF65-F5344CB8AC3E}">
        <p14:creationId xmlns:p14="http://schemas.microsoft.com/office/powerpoint/2010/main" val="17840963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_Bullet Points">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0F564367-53C5-7048-81AB-77228DC96A6A}"/>
              </a:ext>
            </a:extLst>
          </p:cNvPr>
          <p:cNvSpPr/>
          <p:nvPr userDrawn="1"/>
        </p:nvSpPr>
        <p:spPr>
          <a:xfrm>
            <a:off x="304800" y="285750"/>
            <a:ext cx="8534400" cy="4572000"/>
          </a:xfrm>
          <a:prstGeom prst="rect">
            <a:avLst/>
          </a:prstGeom>
          <a:noFill/>
          <a:ln w="127000">
            <a:solidFill>
              <a:srgbClr val="003974"/>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a:extLst>
              <a:ext uri="{FF2B5EF4-FFF2-40B4-BE49-F238E27FC236}">
                <a16:creationId xmlns:a16="http://schemas.microsoft.com/office/drawing/2014/main" id="{00970BC8-7519-0D48-882A-EFBD365F5F34}"/>
              </a:ext>
            </a:extLst>
          </p:cNvPr>
          <p:cNvPicPr>
            <a:picLocks noChangeAspect="1"/>
          </p:cNvPicPr>
          <p:nvPr userDrawn="1"/>
        </p:nvPicPr>
        <p:blipFill>
          <a:blip r:embed="rId2" cstate="hqprint">
            <a:extLst>
              <a:ext uri="{28A0092B-C50C-407E-A947-70E740481C1C}">
                <a14:useLocalDpi xmlns:a14="http://schemas.microsoft.com/office/drawing/2010/main"/>
              </a:ext>
            </a:extLst>
          </a:blip>
          <a:stretch>
            <a:fillRect/>
          </a:stretch>
        </p:blipFill>
        <p:spPr>
          <a:xfrm>
            <a:off x="8248650" y="4267200"/>
            <a:ext cx="819150" cy="819150"/>
          </a:xfrm>
          <a:prstGeom prst="rect">
            <a:avLst/>
          </a:prstGeom>
          <a:effectLst>
            <a:outerShdw blurRad="50800" dist="38100" dir="2700000" algn="tl" rotWithShape="0">
              <a:prstClr val="black">
                <a:alpha val="20000"/>
              </a:prstClr>
            </a:outerShdw>
          </a:effectLst>
        </p:spPr>
      </p:pic>
      <p:sp>
        <p:nvSpPr>
          <p:cNvPr id="7" name="Shape 22">
            <a:extLst>
              <a:ext uri="{FF2B5EF4-FFF2-40B4-BE49-F238E27FC236}">
                <a16:creationId xmlns:a16="http://schemas.microsoft.com/office/drawing/2014/main" id="{0AE5E994-80E9-8A45-84F8-F5801550239D}"/>
              </a:ext>
            </a:extLst>
          </p:cNvPr>
          <p:cNvSpPr txBox="1">
            <a:spLocks noGrp="1"/>
          </p:cNvSpPr>
          <p:nvPr>
            <p:ph type="body" idx="1"/>
          </p:nvPr>
        </p:nvSpPr>
        <p:spPr>
          <a:xfrm>
            <a:off x="609601" y="1428750"/>
            <a:ext cx="7924799" cy="2838451"/>
          </a:xfrm>
          <a:prstGeom prst="rect">
            <a:avLst/>
          </a:prstGeom>
          <a:noFill/>
          <a:ln>
            <a:noFill/>
          </a:ln>
        </p:spPr>
        <p:txBody>
          <a:bodyPr lIns="91425" tIns="91425" rIns="91425" bIns="91425" anchor="t" anchorCtr="0"/>
          <a:lstStyle>
            <a:lvl1pPr marL="660400" marR="0" lvl="0" indent="-457200" algn="l" rtl="0">
              <a:spcBef>
                <a:spcPts val="640"/>
              </a:spcBef>
              <a:buClr>
                <a:schemeClr val="tx1"/>
              </a:buClr>
              <a:buSzPct val="100000"/>
              <a:buFont typeface="Arial" panose="020B0604020202020204" pitchFamily="34" charset="0"/>
              <a:buChar char="•"/>
              <a:defRPr sz="2800" b="0" i="0" u="none" strike="noStrike" cap="none">
                <a:solidFill>
                  <a:schemeClr val="dk1"/>
                </a:solidFill>
                <a:latin typeface="Arial" panose="020B0604020202020204" pitchFamily="34" charset="0"/>
                <a:ea typeface="Verdana"/>
                <a:cs typeface="Arial" panose="020B0604020202020204" pitchFamily="34" charset="0"/>
                <a:sym typeface="Verdana"/>
              </a:defRPr>
            </a:lvl1pPr>
            <a:lvl2pPr marL="742950" marR="0" lvl="1" indent="-152400" algn="l" rtl="0">
              <a:spcBef>
                <a:spcPts val="560"/>
              </a:spcBef>
              <a:buClr>
                <a:srgbClr val="003974"/>
              </a:buClr>
              <a:buSzPct val="75000"/>
              <a:buFont typeface="Noto Sans Symbols"/>
              <a:buChar char="▪"/>
              <a:defRPr sz="2800" b="0" i="0" u="none" strike="noStrike" cap="none">
                <a:solidFill>
                  <a:schemeClr val="dk1"/>
                </a:solidFill>
                <a:latin typeface="Verdana"/>
                <a:ea typeface="Verdana"/>
                <a:cs typeface="Verdana"/>
                <a:sym typeface="Verdana"/>
              </a:defRPr>
            </a:lvl2pPr>
            <a:lvl3pPr marL="1143000" marR="0" lvl="2" indent="-76200" algn="l" rtl="0">
              <a:spcBef>
                <a:spcPts val="480"/>
              </a:spcBef>
              <a:buClr>
                <a:srgbClr val="003974"/>
              </a:buClr>
              <a:buSzPct val="100000"/>
              <a:buFont typeface="Noto Sans Symbols"/>
              <a:buChar char="•"/>
              <a:defRPr sz="2400" b="0" i="0" u="none" strike="noStrike" cap="none">
                <a:solidFill>
                  <a:schemeClr val="dk1"/>
                </a:solidFill>
                <a:latin typeface="Verdana"/>
                <a:ea typeface="Verdana"/>
                <a:cs typeface="Verdana"/>
                <a:sym typeface="Verdana"/>
              </a:defRPr>
            </a:lvl3pPr>
            <a:lvl4pPr marL="1600200" marR="0" lvl="3" indent="-133350" algn="l" rtl="0">
              <a:spcBef>
                <a:spcPts val="400"/>
              </a:spcBef>
              <a:buClr>
                <a:srgbClr val="003974"/>
              </a:buClr>
              <a:buSzPct val="75000"/>
              <a:buFont typeface="Courier New"/>
              <a:buChar char="o"/>
              <a:defRPr sz="2000" b="0" i="0" u="none" strike="noStrike" cap="none">
                <a:solidFill>
                  <a:schemeClr val="dk1"/>
                </a:solidFill>
                <a:latin typeface="Verdana"/>
                <a:ea typeface="Verdana"/>
                <a:cs typeface="Verdana"/>
                <a:sym typeface="Verdana"/>
              </a:defRPr>
            </a:lvl4pPr>
            <a:lvl5pPr marL="2060575" marR="0" lvl="4" indent="-104775" algn="l" rtl="0">
              <a:spcBef>
                <a:spcPts val="400"/>
              </a:spcBef>
              <a:buClr>
                <a:srgbClr val="003974"/>
              </a:buClr>
              <a:buSzPct val="100000"/>
              <a:buFont typeface="Calibri"/>
              <a:buChar char="­"/>
              <a:defRPr sz="2000" b="0" i="0" u="none" strike="noStrike" cap="none">
                <a:solidFill>
                  <a:schemeClr val="dk1"/>
                </a:solidFill>
                <a:latin typeface="Verdana"/>
                <a:ea typeface="Verdana"/>
                <a:cs typeface="Verdana"/>
                <a:sym typeface="Verdana"/>
              </a:defRPr>
            </a:lvl5pPr>
            <a:lvl6pPr marL="2514600" marR="0" lvl="5"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6pPr>
            <a:lvl7pPr marL="2971800" marR="0" lvl="6"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7pPr>
            <a:lvl8pPr marL="3429000" marR="0" lvl="7"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8pPr>
            <a:lvl9pPr marL="3886200" marR="0" lvl="8"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9pPr>
          </a:lstStyle>
          <a:p>
            <a:endParaRPr dirty="0"/>
          </a:p>
        </p:txBody>
      </p:sp>
      <p:sp>
        <p:nvSpPr>
          <p:cNvPr id="8" name="Shape 24">
            <a:extLst>
              <a:ext uri="{FF2B5EF4-FFF2-40B4-BE49-F238E27FC236}">
                <a16:creationId xmlns:a16="http://schemas.microsoft.com/office/drawing/2014/main" id="{F69B6AB5-25CD-2E45-9CB8-DAE4136D4B36}"/>
              </a:ext>
            </a:extLst>
          </p:cNvPr>
          <p:cNvSpPr txBox="1">
            <a:spLocks noGrp="1"/>
          </p:cNvSpPr>
          <p:nvPr>
            <p:ph type="title"/>
          </p:nvPr>
        </p:nvSpPr>
        <p:spPr>
          <a:xfrm>
            <a:off x="609600" y="590550"/>
            <a:ext cx="7924800" cy="634603"/>
          </a:xfrm>
          <a:prstGeom prst="rect">
            <a:avLst/>
          </a:prstGeom>
          <a:noFill/>
          <a:ln>
            <a:noFill/>
          </a:ln>
        </p:spPr>
        <p:txBody>
          <a:bodyPr lIns="91425" tIns="91425" rIns="91425" bIns="91425" anchor="ctr" anchorCtr="0"/>
          <a:lstStyle>
            <a:lvl1pPr marL="0" marR="0" lvl="0" indent="0" algn="l" rtl="0">
              <a:spcBef>
                <a:spcPts val="0"/>
              </a:spcBef>
              <a:buClr>
                <a:schemeClr val="lt1"/>
              </a:buClr>
              <a:buFont typeface="Times New Roman"/>
              <a:buNone/>
              <a:defRPr sz="4400" b="1" i="0" u="none" strike="noStrike" cap="none">
                <a:solidFill>
                  <a:srgbClr val="003974"/>
                </a:solidFill>
                <a:latin typeface="Arial" pitchFamily="34" charset="0"/>
                <a:ea typeface="Arial" pitchFamily="34" charset="0"/>
                <a:cs typeface="Arial" pitchFamily="34" charset="0"/>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dirty="0"/>
          </a:p>
        </p:txBody>
      </p:sp>
    </p:spTree>
    <p:extLst>
      <p:ext uri="{BB962C8B-B14F-4D97-AF65-F5344CB8AC3E}">
        <p14:creationId xmlns:p14="http://schemas.microsoft.com/office/powerpoint/2010/main" val="358920248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3_Content Block">
    <p:spTree>
      <p:nvGrpSpPr>
        <p:cNvPr id="1" name=""/>
        <p:cNvGrpSpPr/>
        <p:nvPr/>
      </p:nvGrpSpPr>
      <p:grpSpPr>
        <a:xfrm>
          <a:off x="0" y="0"/>
          <a:ext cx="0" cy="0"/>
          <a:chOff x="0" y="0"/>
          <a:chExt cx="0" cy="0"/>
        </a:xfrm>
      </p:grpSpPr>
      <p:sp>
        <p:nvSpPr>
          <p:cNvPr id="6" name="Shape 22">
            <a:extLst>
              <a:ext uri="{FF2B5EF4-FFF2-40B4-BE49-F238E27FC236}">
                <a16:creationId xmlns:a16="http://schemas.microsoft.com/office/drawing/2014/main" id="{65C64505-7302-8A42-B0E7-B6B2C5D97647}"/>
              </a:ext>
            </a:extLst>
          </p:cNvPr>
          <p:cNvSpPr txBox="1">
            <a:spLocks noGrp="1"/>
          </p:cNvSpPr>
          <p:nvPr>
            <p:ph type="body" idx="1"/>
          </p:nvPr>
        </p:nvSpPr>
        <p:spPr>
          <a:xfrm>
            <a:off x="609600" y="1428750"/>
            <a:ext cx="7924802" cy="2838451"/>
          </a:xfrm>
          <a:prstGeom prst="rect">
            <a:avLst/>
          </a:prstGeom>
          <a:noFill/>
          <a:ln>
            <a:noFill/>
          </a:ln>
        </p:spPr>
        <p:txBody>
          <a:bodyPr lIns="91425" tIns="91425" rIns="91425" bIns="91425" anchor="t" anchorCtr="0"/>
          <a:lstStyle>
            <a:lvl1pPr marL="203200" marR="0" lvl="0" indent="0" algn="l" rtl="0">
              <a:spcBef>
                <a:spcPts val="640"/>
              </a:spcBef>
              <a:buClr>
                <a:srgbClr val="003974"/>
              </a:buClr>
              <a:buSzPct val="100000"/>
              <a:buFont typeface="Arial"/>
              <a:buNone/>
              <a:defRPr sz="2800" b="0" i="0" u="none" strike="noStrike" cap="none">
                <a:solidFill>
                  <a:schemeClr val="dk1"/>
                </a:solidFill>
                <a:latin typeface="Arial" panose="020B0604020202020204" pitchFamily="34" charset="0"/>
                <a:ea typeface="Verdana"/>
                <a:cs typeface="Arial" panose="020B0604020202020204" pitchFamily="34" charset="0"/>
                <a:sym typeface="Verdana"/>
              </a:defRPr>
            </a:lvl1pPr>
            <a:lvl2pPr marL="742950" marR="0" lvl="1" indent="-152400" algn="l" rtl="0">
              <a:spcBef>
                <a:spcPts val="560"/>
              </a:spcBef>
              <a:buClr>
                <a:srgbClr val="003974"/>
              </a:buClr>
              <a:buSzPct val="75000"/>
              <a:buFont typeface="Noto Sans Symbols"/>
              <a:buChar char="▪"/>
              <a:defRPr sz="2800" b="0" i="0" u="none" strike="noStrike" cap="none">
                <a:solidFill>
                  <a:schemeClr val="dk1"/>
                </a:solidFill>
                <a:latin typeface="Verdana"/>
                <a:ea typeface="Verdana"/>
                <a:cs typeface="Verdana"/>
                <a:sym typeface="Verdana"/>
              </a:defRPr>
            </a:lvl2pPr>
            <a:lvl3pPr marL="1143000" marR="0" lvl="2" indent="-76200" algn="l" rtl="0">
              <a:spcBef>
                <a:spcPts val="480"/>
              </a:spcBef>
              <a:buClr>
                <a:srgbClr val="003974"/>
              </a:buClr>
              <a:buSzPct val="100000"/>
              <a:buFont typeface="Noto Sans Symbols"/>
              <a:buChar char="•"/>
              <a:defRPr sz="2400" b="0" i="0" u="none" strike="noStrike" cap="none">
                <a:solidFill>
                  <a:schemeClr val="dk1"/>
                </a:solidFill>
                <a:latin typeface="Verdana"/>
                <a:ea typeface="Verdana"/>
                <a:cs typeface="Verdana"/>
                <a:sym typeface="Verdana"/>
              </a:defRPr>
            </a:lvl3pPr>
            <a:lvl4pPr marL="1600200" marR="0" lvl="3" indent="-133350" algn="l" rtl="0">
              <a:spcBef>
                <a:spcPts val="400"/>
              </a:spcBef>
              <a:buClr>
                <a:srgbClr val="003974"/>
              </a:buClr>
              <a:buSzPct val="75000"/>
              <a:buFont typeface="Courier New"/>
              <a:buChar char="o"/>
              <a:defRPr sz="2000" b="0" i="0" u="none" strike="noStrike" cap="none">
                <a:solidFill>
                  <a:schemeClr val="dk1"/>
                </a:solidFill>
                <a:latin typeface="Verdana"/>
                <a:ea typeface="Verdana"/>
                <a:cs typeface="Verdana"/>
                <a:sym typeface="Verdana"/>
              </a:defRPr>
            </a:lvl4pPr>
            <a:lvl5pPr marL="2060575" marR="0" lvl="4" indent="-104775" algn="l" rtl="0">
              <a:spcBef>
                <a:spcPts val="400"/>
              </a:spcBef>
              <a:buClr>
                <a:srgbClr val="003974"/>
              </a:buClr>
              <a:buSzPct val="100000"/>
              <a:buFont typeface="Calibri"/>
              <a:buChar char="­"/>
              <a:defRPr sz="2000" b="0" i="0" u="none" strike="noStrike" cap="none">
                <a:solidFill>
                  <a:schemeClr val="dk1"/>
                </a:solidFill>
                <a:latin typeface="Verdana"/>
                <a:ea typeface="Verdana"/>
                <a:cs typeface="Verdana"/>
                <a:sym typeface="Verdana"/>
              </a:defRPr>
            </a:lvl5pPr>
            <a:lvl6pPr marL="2514600" marR="0" lvl="5"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6pPr>
            <a:lvl7pPr marL="2971800" marR="0" lvl="6"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7pPr>
            <a:lvl8pPr marL="3429000" marR="0" lvl="7"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8pPr>
            <a:lvl9pPr marL="3886200" marR="0" lvl="8"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9pPr>
          </a:lstStyle>
          <a:p>
            <a:endParaRPr dirty="0"/>
          </a:p>
        </p:txBody>
      </p:sp>
      <p:sp>
        <p:nvSpPr>
          <p:cNvPr id="7" name="Shape 24">
            <a:extLst>
              <a:ext uri="{FF2B5EF4-FFF2-40B4-BE49-F238E27FC236}">
                <a16:creationId xmlns:a16="http://schemas.microsoft.com/office/drawing/2014/main" id="{1424238D-58CD-9D4E-9A08-8382E62B7734}"/>
              </a:ext>
            </a:extLst>
          </p:cNvPr>
          <p:cNvSpPr txBox="1">
            <a:spLocks noGrp="1"/>
          </p:cNvSpPr>
          <p:nvPr>
            <p:ph type="title"/>
          </p:nvPr>
        </p:nvSpPr>
        <p:spPr>
          <a:xfrm>
            <a:off x="609599" y="590550"/>
            <a:ext cx="7924802" cy="634603"/>
          </a:xfrm>
          <a:prstGeom prst="rect">
            <a:avLst/>
          </a:prstGeom>
          <a:noFill/>
          <a:ln>
            <a:noFill/>
          </a:ln>
        </p:spPr>
        <p:txBody>
          <a:bodyPr lIns="91425" tIns="91425" rIns="91425" bIns="91425" anchor="ctr" anchorCtr="0"/>
          <a:lstStyle>
            <a:lvl1pPr marL="0" marR="0" lvl="0" indent="0" algn="ctr" rtl="0">
              <a:spcBef>
                <a:spcPts val="0"/>
              </a:spcBef>
              <a:buClr>
                <a:schemeClr val="lt1"/>
              </a:buClr>
              <a:buFont typeface="Times New Roman"/>
              <a:buNone/>
              <a:defRPr sz="4400" b="1" i="0" u="none" strike="noStrike" cap="none">
                <a:solidFill>
                  <a:srgbClr val="003974"/>
                </a:solidFill>
                <a:latin typeface="Arial" pitchFamily="34" charset="0"/>
                <a:ea typeface="Arial" pitchFamily="34" charset="0"/>
                <a:cs typeface="Arial" pitchFamily="34" charset="0"/>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dirty="0"/>
          </a:p>
        </p:txBody>
      </p:sp>
      <p:pic>
        <p:nvPicPr>
          <p:cNvPr id="8" name="Picture 7">
            <a:extLst>
              <a:ext uri="{FF2B5EF4-FFF2-40B4-BE49-F238E27FC236}">
                <a16:creationId xmlns:a16="http://schemas.microsoft.com/office/drawing/2014/main" id="{B816E71C-3CC7-9849-9910-1D3B2E659B5A}"/>
              </a:ext>
            </a:extLst>
          </p:cNvPr>
          <p:cNvPicPr>
            <a:picLocks noChangeAspect="1"/>
          </p:cNvPicPr>
          <p:nvPr userDrawn="1"/>
        </p:nvPicPr>
        <p:blipFill>
          <a:blip r:embed="rId2"/>
          <a:stretch>
            <a:fillRect/>
          </a:stretch>
        </p:blipFill>
        <p:spPr>
          <a:xfrm>
            <a:off x="0" y="0"/>
            <a:ext cx="9144000" cy="5143500"/>
          </a:xfrm>
          <a:prstGeom prst="rect">
            <a:avLst/>
          </a:prstGeom>
        </p:spPr>
      </p:pic>
    </p:spTree>
    <p:extLst>
      <p:ext uri="{BB962C8B-B14F-4D97-AF65-F5344CB8AC3E}">
        <p14:creationId xmlns:p14="http://schemas.microsoft.com/office/powerpoint/2010/main" val="35718362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3_Bullet Point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1FE1C2C2-0788-A841-9E5E-AFADB332B314}"/>
              </a:ext>
            </a:extLst>
          </p:cNvPr>
          <p:cNvPicPr>
            <a:picLocks noChangeAspect="1"/>
          </p:cNvPicPr>
          <p:nvPr userDrawn="1"/>
        </p:nvPicPr>
        <p:blipFill>
          <a:blip r:embed="rId2"/>
          <a:stretch>
            <a:fillRect/>
          </a:stretch>
        </p:blipFill>
        <p:spPr>
          <a:xfrm>
            <a:off x="0" y="0"/>
            <a:ext cx="9144000" cy="5143500"/>
          </a:xfrm>
          <a:prstGeom prst="rect">
            <a:avLst/>
          </a:prstGeom>
        </p:spPr>
      </p:pic>
      <p:sp>
        <p:nvSpPr>
          <p:cNvPr id="6" name="Shape 22">
            <a:extLst>
              <a:ext uri="{FF2B5EF4-FFF2-40B4-BE49-F238E27FC236}">
                <a16:creationId xmlns:a16="http://schemas.microsoft.com/office/drawing/2014/main" id="{27310137-8EF9-FE45-B869-5294080E2567}"/>
              </a:ext>
            </a:extLst>
          </p:cNvPr>
          <p:cNvSpPr txBox="1">
            <a:spLocks noGrp="1"/>
          </p:cNvSpPr>
          <p:nvPr>
            <p:ph type="body" idx="1"/>
          </p:nvPr>
        </p:nvSpPr>
        <p:spPr>
          <a:xfrm>
            <a:off x="609600" y="1428750"/>
            <a:ext cx="7924802" cy="2838451"/>
          </a:xfrm>
          <a:prstGeom prst="rect">
            <a:avLst/>
          </a:prstGeom>
          <a:noFill/>
          <a:ln>
            <a:noFill/>
          </a:ln>
        </p:spPr>
        <p:txBody>
          <a:bodyPr lIns="91425" tIns="91425" rIns="91425" bIns="91425" anchor="t" anchorCtr="0"/>
          <a:lstStyle>
            <a:lvl1pPr marL="660400" marR="0" lvl="0" indent="-457200" algn="l" rtl="0">
              <a:spcBef>
                <a:spcPts val="640"/>
              </a:spcBef>
              <a:buClr>
                <a:schemeClr val="tx1"/>
              </a:buClr>
              <a:buSzPct val="100000"/>
              <a:buFont typeface="Arial" panose="020B0604020202020204" pitchFamily="34" charset="0"/>
              <a:buChar char="•"/>
              <a:defRPr sz="2800" b="0" i="0" u="none" strike="noStrike" cap="none">
                <a:solidFill>
                  <a:schemeClr val="dk1"/>
                </a:solidFill>
                <a:latin typeface="Arial" panose="020B0604020202020204" pitchFamily="34" charset="0"/>
                <a:ea typeface="Verdana"/>
                <a:cs typeface="Arial" panose="020B0604020202020204" pitchFamily="34" charset="0"/>
                <a:sym typeface="Verdana"/>
              </a:defRPr>
            </a:lvl1pPr>
            <a:lvl2pPr marL="742950" marR="0" lvl="1" indent="-152400" algn="l" rtl="0">
              <a:spcBef>
                <a:spcPts val="560"/>
              </a:spcBef>
              <a:buClr>
                <a:srgbClr val="003974"/>
              </a:buClr>
              <a:buSzPct val="75000"/>
              <a:buFont typeface="Noto Sans Symbols"/>
              <a:buChar char="▪"/>
              <a:defRPr sz="2800" b="0" i="0" u="none" strike="noStrike" cap="none">
                <a:solidFill>
                  <a:schemeClr val="dk1"/>
                </a:solidFill>
                <a:latin typeface="Verdana"/>
                <a:ea typeface="Verdana"/>
                <a:cs typeface="Verdana"/>
                <a:sym typeface="Verdana"/>
              </a:defRPr>
            </a:lvl2pPr>
            <a:lvl3pPr marL="1143000" marR="0" lvl="2" indent="-76200" algn="l" rtl="0">
              <a:spcBef>
                <a:spcPts val="480"/>
              </a:spcBef>
              <a:buClr>
                <a:srgbClr val="003974"/>
              </a:buClr>
              <a:buSzPct val="100000"/>
              <a:buFont typeface="Noto Sans Symbols"/>
              <a:buChar char="•"/>
              <a:defRPr sz="2400" b="0" i="0" u="none" strike="noStrike" cap="none">
                <a:solidFill>
                  <a:schemeClr val="dk1"/>
                </a:solidFill>
                <a:latin typeface="Verdana"/>
                <a:ea typeface="Verdana"/>
                <a:cs typeface="Verdana"/>
                <a:sym typeface="Verdana"/>
              </a:defRPr>
            </a:lvl3pPr>
            <a:lvl4pPr marL="1600200" marR="0" lvl="3" indent="-133350" algn="l" rtl="0">
              <a:spcBef>
                <a:spcPts val="400"/>
              </a:spcBef>
              <a:buClr>
                <a:srgbClr val="003974"/>
              </a:buClr>
              <a:buSzPct val="75000"/>
              <a:buFont typeface="Courier New"/>
              <a:buChar char="o"/>
              <a:defRPr sz="2000" b="0" i="0" u="none" strike="noStrike" cap="none">
                <a:solidFill>
                  <a:schemeClr val="dk1"/>
                </a:solidFill>
                <a:latin typeface="Verdana"/>
                <a:ea typeface="Verdana"/>
                <a:cs typeface="Verdana"/>
                <a:sym typeface="Verdana"/>
              </a:defRPr>
            </a:lvl4pPr>
            <a:lvl5pPr marL="2060575" marR="0" lvl="4" indent="-104775" algn="l" rtl="0">
              <a:spcBef>
                <a:spcPts val="400"/>
              </a:spcBef>
              <a:buClr>
                <a:srgbClr val="003974"/>
              </a:buClr>
              <a:buSzPct val="100000"/>
              <a:buFont typeface="Calibri"/>
              <a:buChar char="­"/>
              <a:defRPr sz="2000" b="0" i="0" u="none" strike="noStrike" cap="none">
                <a:solidFill>
                  <a:schemeClr val="dk1"/>
                </a:solidFill>
                <a:latin typeface="Verdana"/>
                <a:ea typeface="Verdana"/>
                <a:cs typeface="Verdana"/>
                <a:sym typeface="Verdana"/>
              </a:defRPr>
            </a:lvl5pPr>
            <a:lvl6pPr marL="2514600" marR="0" lvl="5"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6pPr>
            <a:lvl7pPr marL="2971800" marR="0" lvl="6"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7pPr>
            <a:lvl8pPr marL="3429000" marR="0" lvl="7"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8pPr>
            <a:lvl9pPr marL="3886200" marR="0" lvl="8"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9pPr>
          </a:lstStyle>
          <a:p>
            <a:endParaRPr dirty="0"/>
          </a:p>
        </p:txBody>
      </p:sp>
      <p:sp>
        <p:nvSpPr>
          <p:cNvPr id="9" name="Shape 24">
            <a:extLst>
              <a:ext uri="{FF2B5EF4-FFF2-40B4-BE49-F238E27FC236}">
                <a16:creationId xmlns:a16="http://schemas.microsoft.com/office/drawing/2014/main" id="{F2C81E3D-234F-2F4A-9459-B7D906A30889}"/>
              </a:ext>
            </a:extLst>
          </p:cNvPr>
          <p:cNvSpPr txBox="1">
            <a:spLocks noGrp="1"/>
          </p:cNvSpPr>
          <p:nvPr>
            <p:ph type="title"/>
          </p:nvPr>
        </p:nvSpPr>
        <p:spPr>
          <a:xfrm>
            <a:off x="609599" y="590550"/>
            <a:ext cx="7924802" cy="634603"/>
          </a:xfrm>
          <a:prstGeom prst="rect">
            <a:avLst/>
          </a:prstGeom>
          <a:noFill/>
          <a:ln>
            <a:noFill/>
          </a:ln>
        </p:spPr>
        <p:txBody>
          <a:bodyPr lIns="91425" tIns="91425" rIns="91425" bIns="91425" anchor="ctr" anchorCtr="0"/>
          <a:lstStyle>
            <a:lvl1pPr marL="0" marR="0" lvl="0" indent="0" algn="ctr" rtl="0">
              <a:spcBef>
                <a:spcPts val="0"/>
              </a:spcBef>
              <a:buClr>
                <a:schemeClr val="lt1"/>
              </a:buClr>
              <a:buFont typeface="Times New Roman"/>
              <a:buNone/>
              <a:defRPr sz="4400" b="1" i="0" u="none" strike="noStrike" cap="none">
                <a:solidFill>
                  <a:srgbClr val="003974"/>
                </a:solidFill>
                <a:latin typeface="Arial" pitchFamily="34" charset="0"/>
                <a:ea typeface="Arial" pitchFamily="34" charset="0"/>
                <a:cs typeface="Arial" pitchFamily="34" charset="0"/>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dirty="0"/>
          </a:p>
        </p:txBody>
      </p:sp>
    </p:spTree>
    <p:extLst>
      <p:ext uri="{BB962C8B-B14F-4D97-AF65-F5344CB8AC3E}">
        <p14:creationId xmlns:p14="http://schemas.microsoft.com/office/powerpoint/2010/main" val="24469856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4_Content block">
    <p:spTree>
      <p:nvGrpSpPr>
        <p:cNvPr id="1" name="Shape 21"/>
        <p:cNvGrpSpPr/>
        <p:nvPr/>
      </p:nvGrpSpPr>
      <p:grpSpPr>
        <a:xfrm>
          <a:off x="0" y="0"/>
          <a:ext cx="0" cy="0"/>
          <a:chOff x="0" y="0"/>
          <a:chExt cx="0" cy="0"/>
        </a:xfrm>
      </p:grpSpPr>
      <p:pic>
        <p:nvPicPr>
          <p:cNvPr id="6" name="Picture 5" descr="HEADER BAR wSEAL 2.png"/>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9144000" cy="1268730"/>
          </a:xfrm>
          <a:prstGeom prst="rect">
            <a:avLst/>
          </a:prstGeom>
        </p:spPr>
      </p:pic>
      <p:sp>
        <p:nvSpPr>
          <p:cNvPr id="22" name="Shape 22"/>
          <p:cNvSpPr txBox="1">
            <a:spLocks noGrp="1"/>
          </p:cNvSpPr>
          <p:nvPr>
            <p:ph type="body" idx="1"/>
          </p:nvPr>
        </p:nvSpPr>
        <p:spPr>
          <a:xfrm>
            <a:off x="838202" y="1314451"/>
            <a:ext cx="7848599" cy="3280172"/>
          </a:xfrm>
          <a:prstGeom prst="rect">
            <a:avLst/>
          </a:prstGeom>
          <a:noFill/>
          <a:ln>
            <a:noFill/>
          </a:ln>
        </p:spPr>
        <p:txBody>
          <a:bodyPr lIns="91425" tIns="91425" rIns="91425" bIns="91425" anchor="t" anchorCtr="0"/>
          <a:lstStyle>
            <a:lvl1pPr marL="0" marR="0" lvl="0" indent="0" algn="l" rtl="0">
              <a:spcBef>
                <a:spcPts val="640"/>
              </a:spcBef>
              <a:buClr>
                <a:srgbClr val="003974"/>
              </a:buClr>
              <a:buSzPct val="100000"/>
              <a:buFont typeface="Arial"/>
              <a:buNone/>
              <a:defRPr sz="3200" b="0" i="0" u="none" strike="noStrike" cap="none">
                <a:solidFill>
                  <a:schemeClr val="dk1"/>
                </a:solidFill>
                <a:latin typeface="Garamond" pitchFamily="18" charset="0"/>
                <a:ea typeface="Verdana"/>
                <a:cs typeface="Verdana"/>
                <a:sym typeface="Verdana"/>
              </a:defRPr>
            </a:lvl1pPr>
            <a:lvl2pPr marL="742931" marR="0" lvl="1" indent="-152396" algn="l" rtl="0">
              <a:spcBef>
                <a:spcPts val="560"/>
              </a:spcBef>
              <a:buClr>
                <a:srgbClr val="003974"/>
              </a:buClr>
              <a:buSzPct val="75000"/>
              <a:buFont typeface="Noto Sans Symbols"/>
              <a:buChar char="▪"/>
              <a:defRPr sz="2800" b="0" i="0" u="none" strike="noStrike" cap="none">
                <a:solidFill>
                  <a:schemeClr val="dk1"/>
                </a:solidFill>
                <a:latin typeface="Verdana"/>
                <a:ea typeface="Verdana"/>
                <a:cs typeface="Verdana"/>
                <a:sym typeface="Verdana"/>
              </a:defRPr>
            </a:lvl2pPr>
            <a:lvl3pPr marL="1142972" marR="0" lvl="2" indent="-76198" algn="l" rtl="0">
              <a:spcBef>
                <a:spcPts val="480"/>
              </a:spcBef>
              <a:buClr>
                <a:srgbClr val="003974"/>
              </a:buClr>
              <a:buSzPct val="100000"/>
              <a:buFont typeface="Noto Sans Symbols"/>
              <a:buChar char="•"/>
              <a:defRPr sz="2400" b="0" i="0" u="none" strike="noStrike" cap="none">
                <a:solidFill>
                  <a:schemeClr val="dk1"/>
                </a:solidFill>
                <a:latin typeface="Verdana"/>
                <a:ea typeface="Verdana"/>
                <a:cs typeface="Verdana"/>
                <a:sym typeface="Verdana"/>
              </a:defRPr>
            </a:lvl3pPr>
            <a:lvl4pPr marL="1600160" marR="0" lvl="3" indent="-133347" algn="l" rtl="0">
              <a:spcBef>
                <a:spcPts val="400"/>
              </a:spcBef>
              <a:buClr>
                <a:srgbClr val="003974"/>
              </a:buClr>
              <a:buSzPct val="75000"/>
              <a:buFont typeface="Courier New"/>
              <a:buChar char="o"/>
              <a:defRPr sz="2000" b="0" i="0" u="none" strike="noStrike" cap="none">
                <a:solidFill>
                  <a:schemeClr val="dk1"/>
                </a:solidFill>
                <a:latin typeface="Verdana"/>
                <a:ea typeface="Verdana"/>
                <a:cs typeface="Verdana"/>
                <a:sym typeface="Verdana"/>
              </a:defRPr>
            </a:lvl4pPr>
            <a:lvl5pPr marL="2060524" marR="0" lvl="4" indent="-104773" algn="l" rtl="0">
              <a:spcBef>
                <a:spcPts val="400"/>
              </a:spcBef>
              <a:buClr>
                <a:srgbClr val="003974"/>
              </a:buClr>
              <a:buSzPct val="100000"/>
              <a:buFont typeface="Calibri"/>
              <a:buChar char="­"/>
              <a:defRPr sz="2000" b="0" i="0" u="none" strike="noStrike" cap="none">
                <a:solidFill>
                  <a:schemeClr val="dk1"/>
                </a:solidFill>
                <a:latin typeface="Verdana"/>
                <a:ea typeface="Verdana"/>
                <a:cs typeface="Verdana"/>
                <a:sym typeface="Verdana"/>
              </a:defRPr>
            </a:lvl5pPr>
            <a:lvl6pPr marL="2514537" marR="0" lvl="5" indent="-101597"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6pPr>
            <a:lvl7pPr marL="2971726" marR="0" lvl="6" indent="-101597"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7pPr>
            <a:lvl8pPr marL="3428915" marR="0" lvl="7" indent="-101597"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8pPr>
            <a:lvl9pPr marL="3886103" marR="0" lvl="8" indent="-101597"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9pPr>
          </a:lstStyle>
          <a:p>
            <a:endParaRPr dirty="0"/>
          </a:p>
        </p:txBody>
      </p:sp>
      <p:sp>
        <p:nvSpPr>
          <p:cNvPr id="24" name="Shape 24"/>
          <p:cNvSpPr txBox="1">
            <a:spLocks noGrp="1"/>
          </p:cNvSpPr>
          <p:nvPr>
            <p:ph type="title"/>
          </p:nvPr>
        </p:nvSpPr>
        <p:spPr>
          <a:xfrm>
            <a:off x="1371600" y="285751"/>
            <a:ext cx="7086600" cy="634603"/>
          </a:xfrm>
          <a:prstGeom prst="rect">
            <a:avLst/>
          </a:prstGeom>
          <a:noFill/>
          <a:ln>
            <a:noFill/>
          </a:ln>
        </p:spPr>
        <p:txBody>
          <a:bodyPr lIns="91425" tIns="91425" rIns="91425" bIns="91425" anchor="ctr" anchorCtr="0"/>
          <a:lstStyle>
            <a:lvl1pPr marL="0" marR="0" lvl="0" indent="0" algn="l" rtl="0">
              <a:spcBef>
                <a:spcPts val="0"/>
              </a:spcBef>
              <a:buClr>
                <a:schemeClr val="lt1"/>
              </a:buClr>
              <a:buFont typeface="Times New Roman"/>
              <a:buNone/>
              <a:defRPr sz="4400" b="1" i="0" u="none" strike="noStrike" cap="none">
                <a:solidFill>
                  <a:schemeClr val="lt1"/>
                </a:solidFill>
                <a:latin typeface="Arial" pitchFamily="34" charset="0"/>
                <a:ea typeface="Arial" pitchFamily="34" charset="0"/>
                <a:cs typeface="Arial" pitchFamily="34" charset="0"/>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dirty="0"/>
          </a:p>
        </p:txBody>
      </p:sp>
    </p:spTree>
    <p:extLst>
      <p:ext uri="{BB962C8B-B14F-4D97-AF65-F5344CB8AC3E}">
        <p14:creationId xmlns:p14="http://schemas.microsoft.com/office/powerpoint/2010/main" val="423853751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5_Bullet Points">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1A946A6B-B377-DC49-929C-8D57347C422E}"/>
              </a:ext>
            </a:extLst>
          </p:cNvPr>
          <p:cNvPicPr>
            <a:picLocks noChangeAspect="1"/>
          </p:cNvPicPr>
          <p:nvPr userDrawn="1"/>
        </p:nvPicPr>
        <p:blipFill>
          <a:blip r:embed="rId2"/>
          <a:stretch>
            <a:fillRect/>
          </a:stretch>
        </p:blipFill>
        <p:spPr>
          <a:xfrm>
            <a:off x="0" y="0"/>
            <a:ext cx="9144000" cy="5143500"/>
          </a:xfrm>
          <a:prstGeom prst="rect">
            <a:avLst/>
          </a:prstGeom>
        </p:spPr>
      </p:pic>
      <p:sp>
        <p:nvSpPr>
          <p:cNvPr id="6" name="Shape 22">
            <a:extLst>
              <a:ext uri="{FF2B5EF4-FFF2-40B4-BE49-F238E27FC236}">
                <a16:creationId xmlns:a16="http://schemas.microsoft.com/office/drawing/2014/main" id="{C49A10D5-A2EC-504A-B738-F10B18D8CF00}"/>
              </a:ext>
            </a:extLst>
          </p:cNvPr>
          <p:cNvSpPr txBox="1">
            <a:spLocks noGrp="1"/>
          </p:cNvSpPr>
          <p:nvPr>
            <p:ph type="body" idx="1"/>
          </p:nvPr>
        </p:nvSpPr>
        <p:spPr>
          <a:xfrm>
            <a:off x="609600" y="1428750"/>
            <a:ext cx="7924802" cy="2838451"/>
          </a:xfrm>
          <a:prstGeom prst="rect">
            <a:avLst/>
          </a:prstGeom>
          <a:noFill/>
          <a:ln>
            <a:noFill/>
          </a:ln>
        </p:spPr>
        <p:txBody>
          <a:bodyPr lIns="91425" tIns="91425" rIns="91425" bIns="91425" anchor="t" anchorCtr="0"/>
          <a:lstStyle>
            <a:lvl1pPr marL="514350" marR="0" lvl="0" indent="-311150" algn="l" rtl="0">
              <a:spcBef>
                <a:spcPts val="640"/>
              </a:spcBef>
              <a:buClr>
                <a:srgbClr val="003974"/>
              </a:buClr>
              <a:buSzPct val="100000"/>
              <a:buFont typeface="Arial"/>
              <a:buChar char="•"/>
              <a:defRPr sz="2800" b="0" i="0" u="none" strike="noStrike" cap="none">
                <a:solidFill>
                  <a:schemeClr val="dk1"/>
                </a:solidFill>
                <a:latin typeface="Arial" panose="020B0604020202020204" pitchFamily="34" charset="0"/>
                <a:ea typeface="Verdana"/>
                <a:cs typeface="Arial" panose="020B0604020202020204" pitchFamily="34" charset="0"/>
                <a:sym typeface="Verdana"/>
              </a:defRPr>
            </a:lvl1pPr>
            <a:lvl2pPr marL="742950" marR="0" lvl="1" indent="-152400" algn="l" rtl="0">
              <a:spcBef>
                <a:spcPts val="560"/>
              </a:spcBef>
              <a:buClr>
                <a:srgbClr val="003974"/>
              </a:buClr>
              <a:buSzPct val="75000"/>
              <a:buFont typeface="Noto Sans Symbols"/>
              <a:buChar char="▪"/>
              <a:defRPr sz="2800" b="0" i="0" u="none" strike="noStrike" cap="none">
                <a:solidFill>
                  <a:schemeClr val="dk1"/>
                </a:solidFill>
                <a:latin typeface="Verdana"/>
                <a:ea typeface="Verdana"/>
                <a:cs typeface="Verdana"/>
                <a:sym typeface="Verdana"/>
              </a:defRPr>
            </a:lvl2pPr>
            <a:lvl3pPr marL="1143000" marR="0" lvl="2" indent="-76200" algn="l" rtl="0">
              <a:spcBef>
                <a:spcPts val="480"/>
              </a:spcBef>
              <a:buClr>
                <a:srgbClr val="003974"/>
              </a:buClr>
              <a:buSzPct val="100000"/>
              <a:buFont typeface="Noto Sans Symbols"/>
              <a:buChar char="•"/>
              <a:defRPr sz="2400" b="0" i="0" u="none" strike="noStrike" cap="none">
                <a:solidFill>
                  <a:schemeClr val="dk1"/>
                </a:solidFill>
                <a:latin typeface="Verdana"/>
                <a:ea typeface="Verdana"/>
                <a:cs typeface="Verdana"/>
                <a:sym typeface="Verdana"/>
              </a:defRPr>
            </a:lvl3pPr>
            <a:lvl4pPr marL="1600200" marR="0" lvl="3" indent="-133350" algn="l" rtl="0">
              <a:spcBef>
                <a:spcPts val="400"/>
              </a:spcBef>
              <a:buClr>
                <a:srgbClr val="003974"/>
              </a:buClr>
              <a:buSzPct val="75000"/>
              <a:buFont typeface="Courier New"/>
              <a:buChar char="o"/>
              <a:defRPr sz="2000" b="0" i="0" u="none" strike="noStrike" cap="none">
                <a:solidFill>
                  <a:schemeClr val="dk1"/>
                </a:solidFill>
                <a:latin typeface="Verdana"/>
                <a:ea typeface="Verdana"/>
                <a:cs typeface="Verdana"/>
                <a:sym typeface="Verdana"/>
              </a:defRPr>
            </a:lvl4pPr>
            <a:lvl5pPr marL="2060575" marR="0" lvl="4" indent="-104775" algn="l" rtl="0">
              <a:spcBef>
                <a:spcPts val="400"/>
              </a:spcBef>
              <a:buClr>
                <a:srgbClr val="003974"/>
              </a:buClr>
              <a:buSzPct val="100000"/>
              <a:buFont typeface="Calibri"/>
              <a:buChar char="­"/>
              <a:defRPr sz="2000" b="0" i="0" u="none" strike="noStrike" cap="none">
                <a:solidFill>
                  <a:schemeClr val="dk1"/>
                </a:solidFill>
                <a:latin typeface="Verdana"/>
                <a:ea typeface="Verdana"/>
                <a:cs typeface="Verdana"/>
                <a:sym typeface="Verdana"/>
              </a:defRPr>
            </a:lvl5pPr>
            <a:lvl6pPr marL="2514600" marR="0" lvl="5"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6pPr>
            <a:lvl7pPr marL="2971800" marR="0" lvl="6"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7pPr>
            <a:lvl8pPr marL="3429000" marR="0" lvl="7"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8pPr>
            <a:lvl9pPr marL="3886200" marR="0" lvl="8"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9pPr>
          </a:lstStyle>
          <a:p>
            <a:endParaRPr dirty="0"/>
          </a:p>
        </p:txBody>
      </p:sp>
      <p:sp>
        <p:nvSpPr>
          <p:cNvPr id="7" name="Shape 24">
            <a:extLst>
              <a:ext uri="{FF2B5EF4-FFF2-40B4-BE49-F238E27FC236}">
                <a16:creationId xmlns:a16="http://schemas.microsoft.com/office/drawing/2014/main" id="{B60C050D-D265-8F45-9230-21AFB17E361E}"/>
              </a:ext>
            </a:extLst>
          </p:cNvPr>
          <p:cNvSpPr txBox="1">
            <a:spLocks noGrp="1"/>
          </p:cNvSpPr>
          <p:nvPr>
            <p:ph type="title"/>
          </p:nvPr>
        </p:nvSpPr>
        <p:spPr>
          <a:xfrm>
            <a:off x="609599" y="590550"/>
            <a:ext cx="7924802" cy="634603"/>
          </a:xfrm>
          <a:prstGeom prst="rect">
            <a:avLst/>
          </a:prstGeom>
          <a:noFill/>
          <a:ln>
            <a:noFill/>
          </a:ln>
        </p:spPr>
        <p:txBody>
          <a:bodyPr lIns="91425" tIns="91425" rIns="91425" bIns="91425" anchor="ctr" anchorCtr="0"/>
          <a:lstStyle>
            <a:lvl1pPr marL="0" marR="0" lvl="0" indent="0" algn="ctr" rtl="0">
              <a:spcBef>
                <a:spcPts val="0"/>
              </a:spcBef>
              <a:buClr>
                <a:schemeClr val="lt1"/>
              </a:buClr>
              <a:buFont typeface="Times New Roman"/>
              <a:buNone/>
              <a:defRPr sz="4400" b="1" i="0" u="none" strike="noStrike" cap="none">
                <a:solidFill>
                  <a:srgbClr val="003974"/>
                </a:solidFill>
                <a:latin typeface="Arial" pitchFamily="34" charset="0"/>
                <a:ea typeface="Arial" pitchFamily="34" charset="0"/>
                <a:cs typeface="Arial" pitchFamily="34" charset="0"/>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dirty="0"/>
          </a:p>
        </p:txBody>
      </p:sp>
    </p:spTree>
    <p:extLst>
      <p:ext uri="{BB962C8B-B14F-4D97-AF65-F5344CB8AC3E}">
        <p14:creationId xmlns:p14="http://schemas.microsoft.com/office/powerpoint/2010/main" val="265908660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a:gsLst>
            <a:gs pos="100000">
              <a:srgbClr val="EBEBEB">
                <a:alpha val="72000"/>
              </a:srgbClr>
            </a:gs>
            <a:gs pos="0">
              <a:schemeClr val="bg1">
                <a:lumMod val="95000"/>
                <a:alpha val="45000"/>
              </a:schemeClr>
            </a:gs>
          </a:gsLst>
          <a:lin ang="5400000" scaled="1"/>
        </a:gradFill>
        <a:effectLst/>
      </p:bgPr>
    </p:bg>
    <p:spTree>
      <p:nvGrpSpPr>
        <p:cNvPr id="1" name="Shape 9"/>
        <p:cNvGrpSpPr/>
        <p:nvPr/>
      </p:nvGrpSpPr>
      <p:grpSpPr>
        <a:xfrm>
          <a:off x="0" y="0"/>
          <a:ext cx="0" cy="0"/>
          <a:chOff x="0" y="0"/>
          <a:chExt cx="0" cy="0"/>
        </a:xfrm>
      </p:grpSpPr>
    </p:spTree>
  </p:cSld>
  <p:clrMap bg1="lt1" tx1="dk1" bg2="dk2" tx2="lt2" accent1="accent1" accent2="accent2" accent3="accent3" accent4="accent4" accent5="accent5" accent6="accent6" hlink="hlink" folHlink="folHlink"/>
  <p:sldLayoutIdLst>
    <p:sldLayoutId id="2147483679" r:id="rId1"/>
    <p:sldLayoutId id="2147483676" r:id="rId2"/>
    <p:sldLayoutId id="2147483690" r:id="rId3"/>
    <p:sldLayoutId id="2147483702" r:id="rId4"/>
    <p:sldLayoutId id="2147483703" r:id="rId5"/>
    <p:sldLayoutId id="2147483705" r:id="rId6"/>
    <p:sldLayoutId id="2147483706" r:id="rId7"/>
    <p:sldLayoutId id="2147483707" r:id="rId8"/>
    <p:sldLayoutId id="2147483708" r:id="rId9"/>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dirty="0">
          <a:solidFill>
            <a:schemeClr val="tx1"/>
          </a:solidFill>
          <a:latin typeface="+mj-lt"/>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AB49C7-E806-4067-AB7A-595FFD18FD9F}"/>
              </a:ext>
            </a:extLst>
          </p:cNvPr>
          <p:cNvSpPr>
            <a:spLocks noGrp="1"/>
          </p:cNvSpPr>
          <p:nvPr>
            <p:ph type="title"/>
          </p:nvPr>
        </p:nvSpPr>
        <p:spPr/>
        <p:txBody>
          <a:bodyPr/>
          <a:lstStyle/>
          <a:p>
            <a:r>
              <a:rPr lang="en-GB" sz="4400" noProof="0" dirty="0">
                <a:latin typeface="+mn-lt"/>
              </a:rPr>
              <a:t>District Secretary Training</a:t>
            </a:r>
          </a:p>
        </p:txBody>
      </p:sp>
      <p:sp>
        <p:nvSpPr>
          <p:cNvPr id="3" name="Text Placeholder 2">
            <a:extLst>
              <a:ext uri="{FF2B5EF4-FFF2-40B4-BE49-F238E27FC236}">
                <a16:creationId xmlns:a16="http://schemas.microsoft.com/office/drawing/2014/main" id="{5414435E-36DB-477A-B074-8B060D24FB8D}"/>
              </a:ext>
            </a:extLst>
          </p:cNvPr>
          <p:cNvSpPr>
            <a:spLocks noGrp="1"/>
          </p:cNvSpPr>
          <p:nvPr>
            <p:ph type="body" idx="1"/>
          </p:nvPr>
        </p:nvSpPr>
        <p:spPr/>
        <p:txBody>
          <a:bodyPr/>
          <a:lstStyle/>
          <a:p>
            <a:r>
              <a:rPr lang="en-GB" noProof="0" dirty="0">
                <a:latin typeface="+mn-lt"/>
              </a:rPr>
              <a:t>Part of District Officer Training</a:t>
            </a:r>
          </a:p>
          <a:p>
            <a:pPr algn="r"/>
            <a:r>
              <a:rPr lang="en-GB" sz="2000" noProof="0" dirty="0">
                <a:latin typeface="+mn-lt"/>
              </a:rPr>
              <a:t>Jan Boen, Sr Director Europe</a:t>
            </a:r>
          </a:p>
        </p:txBody>
      </p:sp>
    </p:spTree>
    <p:extLst>
      <p:ext uri="{BB962C8B-B14F-4D97-AF65-F5344CB8AC3E}">
        <p14:creationId xmlns:p14="http://schemas.microsoft.com/office/powerpoint/2010/main" val="171871223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AF7C72F-538D-4700-96BD-7FDEF7CDFB43}"/>
              </a:ext>
            </a:extLst>
          </p:cNvPr>
          <p:cNvSpPr>
            <a:spLocks noGrp="1"/>
          </p:cNvSpPr>
          <p:nvPr>
            <p:ph type="body" idx="1"/>
          </p:nvPr>
        </p:nvSpPr>
        <p:spPr/>
        <p:txBody>
          <a:bodyPr/>
          <a:lstStyle/>
          <a:p>
            <a:pPr algn="ctr"/>
            <a:r>
              <a:rPr lang="en-US" sz="1800" dirty="0">
                <a:effectLst/>
                <a:latin typeface="+mn-lt"/>
                <a:ea typeface="Times New Roman" panose="02020603050405020304" pitchFamily="18" charset="0"/>
              </a:rPr>
              <a:t>Each year, after the annual convention, districts must report their results to Kiwanis International</a:t>
            </a:r>
          </a:p>
          <a:p>
            <a:pPr algn="ctr"/>
            <a:endParaRPr lang="en-US" sz="1800" dirty="0">
              <a:effectLst/>
              <a:latin typeface="+mn-lt"/>
              <a:ea typeface="Times New Roman" panose="02020603050405020304" pitchFamily="18" charset="0"/>
            </a:endParaRPr>
          </a:p>
          <a:p>
            <a:pPr algn="ctr"/>
            <a:r>
              <a:rPr lang="en-US" sz="1800" dirty="0">
                <a:latin typeface="+mn-lt"/>
                <a:ea typeface="Times New Roman" panose="02020603050405020304" pitchFamily="18" charset="0"/>
              </a:rPr>
              <a:t>T</a:t>
            </a:r>
            <a:r>
              <a:rPr lang="en-US" sz="1800" dirty="0">
                <a:effectLst/>
                <a:latin typeface="+mn-lt"/>
                <a:ea typeface="Times New Roman" panose="02020603050405020304" pitchFamily="18" charset="0"/>
              </a:rPr>
              <a:t>hey are especially important now that they are required for the district to maintain good-standing status with Kiwanis International</a:t>
            </a:r>
          </a:p>
          <a:p>
            <a:pPr algn="ctr"/>
            <a:endParaRPr lang="en-US" sz="1800" dirty="0">
              <a:effectLst/>
              <a:latin typeface="+mn-lt"/>
              <a:ea typeface="Times New Roman" panose="02020603050405020304" pitchFamily="18" charset="0"/>
            </a:endParaRPr>
          </a:p>
          <a:p>
            <a:pPr algn="ctr"/>
            <a:r>
              <a:rPr lang="en-US" sz="1800" dirty="0">
                <a:latin typeface="+mn-lt"/>
                <a:cs typeface="Times New Roman" panose="02020603050405020304" pitchFamily="18" charset="0"/>
              </a:rPr>
              <a:t>Election Results – REPORT IMMEDIATELY AFTER CONCLUSION</a:t>
            </a:r>
          </a:p>
          <a:p>
            <a:pPr algn="ctr"/>
            <a:endParaRPr lang="en-US" sz="1800" dirty="0">
              <a:latin typeface="+mn-lt"/>
              <a:cs typeface="Times New Roman" panose="02020603050405020304" pitchFamily="18" charset="0"/>
            </a:endParaRPr>
          </a:p>
          <a:p>
            <a:pPr algn="ctr"/>
            <a:r>
              <a:rPr lang="en-US" sz="1800" dirty="0">
                <a:effectLst/>
                <a:latin typeface="+mn-lt"/>
                <a:ea typeface="Calibri" panose="020F0502020204030204" pitchFamily="34" charset="0"/>
                <a:cs typeface="Times New Roman" panose="02020603050405020304" pitchFamily="18" charset="0"/>
              </a:rPr>
              <a:t>Other Results – REPORT WITHIN 30 DAYS AFTER CONCLUSION</a:t>
            </a:r>
          </a:p>
        </p:txBody>
      </p:sp>
      <p:sp>
        <p:nvSpPr>
          <p:cNvPr id="3" name="Title 2">
            <a:extLst>
              <a:ext uri="{FF2B5EF4-FFF2-40B4-BE49-F238E27FC236}">
                <a16:creationId xmlns:a16="http://schemas.microsoft.com/office/drawing/2014/main" id="{F8ECF0AD-6DC4-4D60-AE68-C2778A3C25D4}"/>
              </a:ext>
            </a:extLst>
          </p:cNvPr>
          <p:cNvSpPr>
            <a:spLocks noGrp="1"/>
          </p:cNvSpPr>
          <p:nvPr>
            <p:ph type="title"/>
          </p:nvPr>
        </p:nvSpPr>
        <p:spPr/>
        <p:txBody>
          <a:bodyPr/>
          <a:lstStyle/>
          <a:p>
            <a:r>
              <a:rPr lang="en-GB" dirty="0">
                <a:latin typeface="+mn-lt"/>
              </a:rPr>
              <a:t>Reports to KI - 1</a:t>
            </a:r>
          </a:p>
        </p:txBody>
      </p:sp>
      <p:sp>
        <p:nvSpPr>
          <p:cNvPr id="5" name="TextBox 4">
            <a:extLst>
              <a:ext uri="{FF2B5EF4-FFF2-40B4-BE49-F238E27FC236}">
                <a16:creationId xmlns:a16="http://schemas.microsoft.com/office/drawing/2014/main" id="{473969D8-8B20-49AD-B864-60EF4206FA40}"/>
              </a:ext>
            </a:extLst>
          </p:cNvPr>
          <p:cNvSpPr txBox="1"/>
          <p:nvPr/>
        </p:nvSpPr>
        <p:spPr>
          <a:xfrm rot="890983">
            <a:off x="6662343" y="1940522"/>
            <a:ext cx="2514600" cy="338554"/>
          </a:xfrm>
          <a:prstGeom prst="rect">
            <a:avLst/>
          </a:prstGeom>
          <a:noFill/>
        </p:spPr>
        <p:txBody>
          <a:bodyPr wrap="square">
            <a:spAutoFit/>
          </a:bodyPr>
          <a:lstStyle/>
          <a:p>
            <a:pPr algn="ctr"/>
            <a:r>
              <a:rPr lang="en-GB" sz="1600" b="1" dirty="0">
                <a:highlight>
                  <a:srgbClr val="FFFF00"/>
                </a:highlight>
              </a:rPr>
              <a:t>K</a:t>
            </a:r>
            <a:r>
              <a:rPr lang="en-GB" sz="1600" b="1" noProof="0" dirty="0" err="1">
                <a:highlight>
                  <a:srgbClr val="FFFF00"/>
                </a:highlight>
              </a:rPr>
              <a:t>eypoints</a:t>
            </a:r>
            <a:r>
              <a:rPr lang="en-GB" sz="1600" b="1" noProof="0" dirty="0">
                <a:highlight>
                  <a:srgbClr val="FFFF00"/>
                </a:highlight>
              </a:rPr>
              <a:t> in ENGLISH</a:t>
            </a:r>
          </a:p>
        </p:txBody>
      </p:sp>
    </p:spTree>
    <p:extLst>
      <p:ext uri="{BB962C8B-B14F-4D97-AF65-F5344CB8AC3E}">
        <p14:creationId xmlns:p14="http://schemas.microsoft.com/office/powerpoint/2010/main" val="224852243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3E754FF9-EB95-475F-8AB3-3CCFBDBFE13C}"/>
              </a:ext>
            </a:extLst>
          </p:cNvPr>
          <p:cNvSpPr>
            <a:spLocks noGrp="1"/>
          </p:cNvSpPr>
          <p:nvPr>
            <p:ph type="body" idx="1"/>
          </p:nvPr>
        </p:nvSpPr>
        <p:spPr/>
        <p:txBody>
          <a:bodyPr/>
          <a:lstStyle/>
          <a:p>
            <a:pPr algn="ctr"/>
            <a:r>
              <a:rPr lang="en-GB" sz="1800" dirty="0">
                <a:latin typeface="+mn-lt"/>
              </a:rPr>
              <a:t>DISTRICT IN GOOD STANDING &amp;  FINANCIAL REPORTING CRITERIA</a:t>
            </a:r>
          </a:p>
          <a:p>
            <a:r>
              <a:rPr lang="en-GB" sz="1600" dirty="0">
                <a:latin typeface="+mn-lt"/>
              </a:rPr>
              <a:t>			</a:t>
            </a:r>
          </a:p>
          <a:p>
            <a:r>
              <a:rPr lang="en-GB" sz="1600" dirty="0">
                <a:latin typeface="+mn-lt"/>
              </a:rPr>
              <a:t>1. District In Good Standing </a:t>
            </a:r>
          </a:p>
          <a:p>
            <a:pPr marL="1028700" lvl="1" indent="-285750">
              <a:buFont typeface="Arial" panose="020B0604020202020204" pitchFamily="34" charset="0"/>
              <a:buChar char="•"/>
            </a:pPr>
            <a:r>
              <a:rPr lang="en-GB" sz="1600" dirty="0">
                <a:latin typeface="+mn-lt"/>
              </a:rPr>
              <a:t>Procedure 204 - District Status</a:t>
            </a:r>
          </a:p>
          <a:p>
            <a:endParaRPr lang="en-GB" sz="1600" dirty="0">
              <a:latin typeface="+mn-lt"/>
            </a:endParaRPr>
          </a:p>
          <a:p>
            <a:r>
              <a:rPr lang="en-GB" sz="1600" dirty="0">
                <a:latin typeface="+mn-lt"/>
              </a:rPr>
              <a:t>2. Financial and Tax Reporting Criteria for Districts in Good Standing</a:t>
            </a:r>
          </a:p>
          <a:p>
            <a:r>
              <a:rPr lang="en-GB" sz="1600" dirty="0">
                <a:latin typeface="+mn-lt"/>
              </a:rPr>
              <a:t>    (relates </a:t>
            </a:r>
            <a:r>
              <a:rPr lang="en-BE" sz="1600" dirty="0">
                <a:latin typeface="+mn-lt"/>
              </a:rPr>
              <a:t>specifically Board Procedure 204.1-D</a:t>
            </a:r>
            <a:r>
              <a:rPr lang="en-GB" sz="1600" dirty="0">
                <a:latin typeface="+mn-lt"/>
              </a:rPr>
              <a:t>)</a:t>
            </a:r>
          </a:p>
          <a:p>
            <a:pPr marL="1028700" lvl="1" indent="-285750">
              <a:buFont typeface="Arial" panose="020B0604020202020204" pitchFamily="34" charset="0"/>
              <a:buChar char="•"/>
            </a:pPr>
            <a:r>
              <a:rPr lang="en-GB" sz="1600" dirty="0">
                <a:latin typeface="+mn-lt"/>
              </a:rPr>
              <a:t>Board Procedure 231 - District Financial Reporting Criteria </a:t>
            </a:r>
          </a:p>
          <a:p>
            <a:pPr marL="1028700" lvl="1" indent="-285750">
              <a:buFont typeface="Arial" panose="020B0604020202020204" pitchFamily="34" charset="0"/>
              <a:buChar char="•"/>
            </a:pPr>
            <a:r>
              <a:rPr lang="en-GB" sz="1600" dirty="0">
                <a:highlight>
                  <a:srgbClr val="FFFF00"/>
                </a:highlight>
                <a:latin typeface="+mn-lt"/>
              </a:rPr>
              <a:t>Your District Treasurer should be leading this</a:t>
            </a:r>
          </a:p>
        </p:txBody>
      </p:sp>
      <p:sp>
        <p:nvSpPr>
          <p:cNvPr id="3" name="Title 2">
            <a:extLst>
              <a:ext uri="{FF2B5EF4-FFF2-40B4-BE49-F238E27FC236}">
                <a16:creationId xmlns:a16="http://schemas.microsoft.com/office/drawing/2014/main" id="{E5384B85-C826-4649-83BD-BB9DD70B74C3}"/>
              </a:ext>
            </a:extLst>
          </p:cNvPr>
          <p:cNvSpPr>
            <a:spLocks noGrp="1"/>
          </p:cNvSpPr>
          <p:nvPr>
            <p:ph type="title"/>
          </p:nvPr>
        </p:nvSpPr>
        <p:spPr/>
        <p:txBody>
          <a:bodyPr/>
          <a:lstStyle/>
          <a:p>
            <a:r>
              <a:rPr lang="en-GB" dirty="0">
                <a:latin typeface="+mn-lt"/>
              </a:rPr>
              <a:t>Reports to KI - 2</a:t>
            </a:r>
            <a:endParaRPr lang="en-BE" dirty="0">
              <a:latin typeface="+mn-lt"/>
            </a:endParaRPr>
          </a:p>
        </p:txBody>
      </p:sp>
    </p:spTree>
    <p:extLst>
      <p:ext uri="{BB962C8B-B14F-4D97-AF65-F5344CB8AC3E}">
        <p14:creationId xmlns:p14="http://schemas.microsoft.com/office/powerpoint/2010/main" val="143185766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49FD2B4D-1BAF-4FC2-A2C3-53FAA9210F01}"/>
              </a:ext>
            </a:extLst>
          </p:cNvPr>
          <p:cNvSpPr>
            <a:spLocks noGrp="1"/>
          </p:cNvSpPr>
          <p:nvPr>
            <p:ph type="body" idx="1"/>
          </p:nvPr>
        </p:nvSpPr>
        <p:spPr/>
        <p:txBody>
          <a:bodyPr/>
          <a:lstStyle/>
          <a:p>
            <a:pPr lvl="0" algn="ctr"/>
            <a:r>
              <a:rPr lang="en-US" sz="1800" dirty="0">
                <a:latin typeface="+mn-lt"/>
              </a:rPr>
              <a:t>LT GOVERNORS, COMMITTEE CHAIRS AND KEY POSITIONS LISTING </a:t>
            </a:r>
          </a:p>
          <a:p>
            <a:pPr lvl="0" algn="ctr"/>
            <a:r>
              <a:rPr lang="en-US" sz="1800" dirty="0">
                <a:latin typeface="+mn-lt"/>
              </a:rPr>
              <a:t>&amp;</a:t>
            </a:r>
          </a:p>
          <a:p>
            <a:pPr lvl="0" algn="ctr"/>
            <a:r>
              <a:rPr lang="en-US" sz="1800" dirty="0">
                <a:latin typeface="+mn-lt"/>
              </a:rPr>
              <a:t>MINUTES OF DISTRICT BOARD MEETINGS</a:t>
            </a:r>
          </a:p>
          <a:p>
            <a:pPr lvl="0" algn="ctr"/>
            <a:endParaRPr lang="en-BE" sz="1800" dirty="0">
              <a:latin typeface="+mn-lt"/>
            </a:endParaRPr>
          </a:p>
          <a:p>
            <a:pPr marL="285750" indent="-285750">
              <a:buFont typeface="Arial" panose="020B0604020202020204" pitchFamily="34" charset="0"/>
              <a:buChar char="•"/>
            </a:pPr>
            <a:r>
              <a:rPr lang="en-GB" sz="1800" dirty="0">
                <a:latin typeface="+mn-lt"/>
              </a:rPr>
              <a:t>Kiwanis International Procedure 220 </a:t>
            </a:r>
          </a:p>
          <a:p>
            <a:pPr marL="1028700" lvl="1" indent="-285750">
              <a:buFont typeface="Arial" panose="020B0604020202020204" pitchFamily="34" charset="0"/>
              <a:buChar char="•"/>
            </a:pPr>
            <a:r>
              <a:rPr lang="en-US" sz="1800" dirty="0">
                <a:latin typeface="+mn-lt"/>
              </a:rPr>
              <a:t>supplied through the District Dashboard on Kiwanis Connect</a:t>
            </a:r>
          </a:p>
          <a:p>
            <a:pPr marL="1028700" lvl="1" indent="-285750">
              <a:buFont typeface="Arial" panose="020B0604020202020204" pitchFamily="34" charset="0"/>
              <a:buChar char="•"/>
            </a:pPr>
            <a:r>
              <a:rPr lang="en-GB" sz="1800" dirty="0">
                <a:latin typeface="+mn-lt"/>
              </a:rPr>
              <a:t>See also https://members.kiwanis.org</a:t>
            </a:r>
            <a:endParaRPr lang="en-BE" dirty="0">
              <a:latin typeface="+mn-lt"/>
            </a:endParaRPr>
          </a:p>
        </p:txBody>
      </p:sp>
      <p:sp>
        <p:nvSpPr>
          <p:cNvPr id="3" name="Title 2">
            <a:extLst>
              <a:ext uri="{FF2B5EF4-FFF2-40B4-BE49-F238E27FC236}">
                <a16:creationId xmlns:a16="http://schemas.microsoft.com/office/drawing/2014/main" id="{1F69AFDD-DDB8-4781-AB65-E3230F989D7C}"/>
              </a:ext>
            </a:extLst>
          </p:cNvPr>
          <p:cNvSpPr>
            <a:spLocks noGrp="1"/>
          </p:cNvSpPr>
          <p:nvPr>
            <p:ph type="title"/>
          </p:nvPr>
        </p:nvSpPr>
        <p:spPr/>
        <p:txBody>
          <a:bodyPr/>
          <a:lstStyle/>
          <a:p>
            <a:r>
              <a:rPr lang="en-GB" dirty="0">
                <a:latin typeface="+mn-lt"/>
              </a:rPr>
              <a:t>Reports to KI - 3</a:t>
            </a:r>
            <a:endParaRPr lang="en-BE" dirty="0">
              <a:latin typeface="+mn-lt"/>
            </a:endParaRPr>
          </a:p>
        </p:txBody>
      </p:sp>
    </p:spTree>
    <p:extLst>
      <p:ext uri="{BB962C8B-B14F-4D97-AF65-F5344CB8AC3E}">
        <p14:creationId xmlns:p14="http://schemas.microsoft.com/office/powerpoint/2010/main" val="23604827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49FD2B4D-1BAF-4FC2-A2C3-53FAA9210F01}"/>
              </a:ext>
            </a:extLst>
          </p:cNvPr>
          <p:cNvSpPr>
            <a:spLocks noGrp="1"/>
          </p:cNvSpPr>
          <p:nvPr>
            <p:ph type="body" idx="1"/>
          </p:nvPr>
        </p:nvSpPr>
        <p:spPr/>
        <p:txBody>
          <a:bodyPr/>
          <a:lstStyle/>
          <a:p>
            <a:pPr lvl="0"/>
            <a:r>
              <a:rPr lang="nl-BE" sz="2800" dirty="0">
                <a:latin typeface="+mn-lt"/>
              </a:rPr>
              <a:t>Keep KI-E </a:t>
            </a:r>
            <a:r>
              <a:rPr lang="nl-BE" sz="2800" dirty="0" err="1">
                <a:latin typeface="+mn-lt"/>
              </a:rPr>
              <a:t>and</a:t>
            </a:r>
            <a:r>
              <a:rPr lang="nl-BE" sz="2800" dirty="0">
                <a:latin typeface="+mn-lt"/>
              </a:rPr>
              <a:t> KE up </a:t>
            </a:r>
            <a:r>
              <a:rPr lang="nl-BE" sz="2800" dirty="0" err="1">
                <a:latin typeface="+mn-lt"/>
              </a:rPr>
              <a:t>to</a:t>
            </a:r>
            <a:r>
              <a:rPr lang="nl-BE" sz="2800" dirty="0">
                <a:latin typeface="+mn-lt"/>
              </a:rPr>
              <a:t> date </a:t>
            </a:r>
            <a:r>
              <a:rPr lang="nl-BE" sz="2800" dirty="0" err="1">
                <a:latin typeface="+mn-lt"/>
              </a:rPr>
              <a:t>by</a:t>
            </a:r>
            <a:r>
              <a:rPr lang="nl-BE" sz="2800" dirty="0">
                <a:latin typeface="+mn-lt"/>
              </a:rPr>
              <a:t> </a:t>
            </a:r>
            <a:r>
              <a:rPr lang="nl-BE" sz="2800" dirty="0" err="1">
                <a:latin typeface="+mn-lt"/>
              </a:rPr>
              <a:t>including</a:t>
            </a:r>
            <a:r>
              <a:rPr lang="nl-BE" sz="2800" dirty="0">
                <a:latin typeface="+mn-lt"/>
              </a:rPr>
              <a:t> in cc</a:t>
            </a:r>
          </a:p>
          <a:p>
            <a:pPr lvl="0"/>
            <a:r>
              <a:rPr lang="nl-BE" sz="2800" dirty="0" err="1">
                <a:latin typeface="+mn-lt"/>
              </a:rPr>
              <a:t>the</a:t>
            </a:r>
            <a:r>
              <a:rPr lang="nl-BE" sz="2800" dirty="0">
                <a:latin typeface="+mn-lt"/>
              </a:rPr>
              <a:t> KI-E </a:t>
            </a:r>
            <a:r>
              <a:rPr lang="nl-BE" sz="2800" dirty="0" err="1">
                <a:latin typeface="+mn-lt"/>
              </a:rPr>
              <a:t>secretary</a:t>
            </a:r>
            <a:r>
              <a:rPr lang="nl-BE" sz="2800" dirty="0">
                <a:latin typeface="+mn-lt"/>
              </a:rPr>
              <a:t> &amp; Senior Director Europe in important </a:t>
            </a:r>
            <a:r>
              <a:rPr lang="nl-BE" sz="2800" dirty="0" err="1">
                <a:latin typeface="+mn-lt"/>
              </a:rPr>
              <a:t>messages</a:t>
            </a:r>
            <a:r>
              <a:rPr lang="nl-BE" sz="2800" dirty="0">
                <a:latin typeface="+mn-lt"/>
              </a:rPr>
              <a:t> </a:t>
            </a:r>
            <a:r>
              <a:rPr lang="nl-BE" sz="2800" dirty="0" err="1">
                <a:latin typeface="+mn-lt"/>
              </a:rPr>
              <a:t>and</a:t>
            </a:r>
            <a:r>
              <a:rPr lang="nl-BE" sz="2800" dirty="0">
                <a:latin typeface="+mn-lt"/>
              </a:rPr>
              <a:t> </a:t>
            </a:r>
            <a:r>
              <a:rPr lang="nl-BE" sz="2800" dirty="0" err="1">
                <a:latin typeface="+mn-lt"/>
              </a:rPr>
              <a:t>reports</a:t>
            </a:r>
            <a:r>
              <a:rPr lang="nl-BE" sz="2800" dirty="0">
                <a:latin typeface="+mn-lt"/>
              </a:rPr>
              <a:t>!</a:t>
            </a:r>
          </a:p>
          <a:p>
            <a:pPr lvl="0"/>
            <a:endParaRPr lang="nl-BE" sz="2800" dirty="0">
              <a:latin typeface="+mn-lt"/>
            </a:endParaRPr>
          </a:p>
          <a:p>
            <a:pPr lvl="0"/>
            <a:r>
              <a:rPr lang="nl-BE" sz="2800" dirty="0" err="1">
                <a:latin typeface="+mn-lt"/>
              </a:rPr>
              <a:t>Don’t</a:t>
            </a:r>
            <a:r>
              <a:rPr lang="nl-BE" sz="2800" dirty="0">
                <a:latin typeface="+mn-lt"/>
              </a:rPr>
              <a:t> </a:t>
            </a:r>
            <a:r>
              <a:rPr lang="nl-BE" sz="2800" dirty="0" err="1">
                <a:latin typeface="+mn-lt"/>
              </a:rPr>
              <a:t>hesitate</a:t>
            </a:r>
            <a:r>
              <a:rPr lang="nl-BE" sz="2800" dirty="0">
                <a:latin typeface="+mn-lt"/>
              </a:rPr>
              <a:t> to </a:t>
            </a:r>
            <a:r>
              <a:rPr lang="nl-BE" sz="2800" dirty="0" err="1">
                <a:latin typeface="+mn-lt"/>
              </a:rPr>
              <a:t>ask</a:t>
            </a:r>
            <a:r>
              <a:rPr lang="nl-BE" sz="2800" dirty="0">
                <a:latin typeface="+mn-lt"/>
              </a:rPr>
              <a:t> for support from “Europe”!</a:t>
            </a:r>
          </a:p>
          <a:p>
            <a:pPr lvl="0"/>
            <a:r>
              <a:rPr lang="nl-BE" sz="2000" dirty="0">
                <a:latin typeface="+mn-lt"/>
              </a:rPr>
              <a:t>Be </a:t>
            </a:r>
            <a:r>
              <a:rPr lang="nl-BE" sz="2000" dirty="0" err="1">
                <a:latin typeface="+mn-lt"/>
              </a:rPr>
              <a:t>positively</a:t>
            </a:r>
            <a:r>
              <a:rPr lang="nl-BE" sz="2000" dirty="0">
                <a:latin typeface="+mn-lt"/>
              </a:rPr>
              <a:t> </a:t>
            </a:r>
            <a:r>
              <a:rPr lang="nl-BE" sz="2000" dirty="0" err="1">
                <a:latin typeface="+mn-lt"/>
              </a:rPr>
              <a:t>surprised</a:t>
            </a:r>
            <a:r>
              <a:rPr lang="nl-BE" sz="2000" dirty="0">
                <a:latin typeface="+mn-lt"/>
              </a:rPr>
              <a:t> ;-)</a:t>
            </a:r>
            <a:endParaRPr lang="en-BE" sz="2000" dirty="0">
              <a:latin typeface="+mn-lt"/>
            </a:endParaRPr>
          </a:p>
        </p:txBody>
      </p:sp>
      <p:sp>
        <p:nvSpPr>
          <p:cNvPr id="3" name="Title 2">
            <a:extLst>
              <a:ext uri="{FF2B5EF4-FFF2-40B4-BE49-F238E27FC236}">
                <a16:creationId xmlns:a16="http://schemas.microsoft.com/office/drawing/2014/main" id="{1F69AFDD-DDB8-4781-AB65-E3230F989D7C}"/>
              </a:ext>
            </a:extLst>
          </p:cNvPr>
          <p:cNvSpPr>
            <a:spLocks noGrp="1"/>
          </p:cNvSpPr>
          <p:nvPr>
            <p:ph type="title"/>
          </p:nvPr>
        </p:nvSpPr>
        <p:spPr>
          <a:xfrm>
            <a:off x="1371599" y="285751"/>
            <a:ext cx="7315201" cy="634603"/>
          </a:xfrm>
        </p:spPr>
        <p:txBody>
          <a:bodyPr/>
          <a:lstStyle/>
          <a:p>
            <a:r>
              <a:rPr lang="en-GB" dirty="0">
                <a:latin typeface="+mn-lt"/>
              </a:rPr>
              <a:t>Work towards KI-E and KE</a:t>
            </a:r>
            <a:endParaRPr lang="en-BE" dirty="0">
              <a:latin typeface="+mn-lt"/>
            </a:endParaRPr>
          </a:p>
        </p:txBody>
      </p:sp>
    </p:spTree>
    <p:extLst>
      <p:ext uri="{BB962C8B-B14F-4D97-AF65-F5344CB8AC3E}">
        <p14:creationId xmlns:p14="http://schemas.microsoft.com/office/powerpoint/2010/main" val="72337050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3AA6A855-DE55-4F87-B8CB-0B625DAC6313}"/>
              </a:ext>
            </a:extLst>
          </p:cNvPr>
          <p:cNvSpPr>
            <a:spLocks noGrp="1"/>
          </p:cNvSpPr>
          <p:nvPr>
            <p:ph type="body" idx="1"/>
          </p:nvPr>
        </p:nvSpPr>
        <p:spPr/>
        <p:txBody>
          <a:bodyPr/>
          <a:lstStyle/>
          <a:p>
            <a:pPr marL="457200" indent="-457200">
              <a:buFont typeface="Arial" panose="020B0604020202020204" pitchFamily="34" charset="0"/>
              <a:buChar char="•"/>
            </a:pPr>
            <a:r>
              <a:rPr lang="en-GB" sz="2800" noProof="0" dirty="0">
                <a:latin typeface="+mn-lt"/>
              </a:rPr>
              <a:t>Articles of Association versus Kiwanis Bylaws</a:t>
            </a:r>
          </a:p>
          <a:p>
            <a:pPr marL="457200" indent="-457200">
              <a:buFont typeface="Arial" panose="020B0604020202020204" pitchFamily="34" charset="0"/>
              <a:buChar char="•"/>
            </a:pPr>
            <a:r>
              <a:rPr lang="en-GB" sz="2800" dirty="0">
                <a:latin typeface="+mn-lt"/>
              </a:rPr>
              <a:t>Clubs must do their </a:t>
            </a:r>
            <a:r>
              <a:rPr lang="en-GB" sz="2800" dirty="0">
                <a:highlight>
                  <a:srgbClr val="FFFF00"/>
                </a:highlight>
                <a:latin typeface="+mn-lt"/>
              </a:rPr>
              <a:t>digital</a:t>
            </a:r>
            <a:r>
              <a:rPr lang="en-GB" sz="2800" dirty="0">
                <a:latin typeface="+mn-lt"/>
              </a:rPr>
              <a:t> “paperwork”</a:t>
            </a:r>
          </a:p>
          <a:p>
            <a:pPr marL="1200131" lvl="1" indent="-457200">
              <a:buFont typeface="Arial" panose="020B0604020202020204" pitchFamily="34" charset="0"/>
              <a:buChar char="•"/>
            </a:pPr>
            <a:r>
              <a:rPr lang="en-GB" sz="2400" dirty="0">
                <a:latin typeface="+mn-lt"/>
              </a:rPr>
              <a:t>Existing clubs to check online</a:t>
            </a:r>
          </a:p>
          <a:p>
            <a:pPr marL="457200" indent="-457200">
              <a:buFont typeface="Arial" panose="020B0604020202020204" pitchFamily="34" charset="0"/>
              <a:buChar char="•"/>
            </a:pPr>
            <a:r>
              <a:rPr lang="en-GB" sz="2800" dirty="0">
                <a:latin typeface="+mn-lt"/>
              </a:rPr>
              <a:t>New club creation = special paperwork</a:t>
            </a:r>
          </a:p>
          <a:p>
            <a:pPr marL="457200" indent="-457200">
              <a:buFont typeface="Arial" panose="020B0604020202020204" pitchFamily="34" charset="0"/>
              <a:buChar char="•"/>
            </a:pPr>
            <a:r>
              <a:rPr lang="en-GB" sz="2800" dirty="0">
                <a:latin typeface="+mn-lt"/>
              </a:rPr>
              <a:t>Keep existing clubs alive = a role for all of us</a:t>
            </a:r>
          </a:p>
          <a:p>
            <a:pPr marL="457200" indent="-457200">
              <a:buFont typeface="Arial" panose="020B0604020202020204" pitchFamily="34" charset="0"/>
              <a:buChar char="•"/>
            </a:pPr>
            <a:r>
              <a:rPr lang="en-GB" sz="2800" dirty="0">
                <a:latin typeface="+mn-lt"/>
              </a:rPr>
              <a:t>Growth is lead by Governor</a:t>
            </a:r>
          </a:p>
          <a:p>
            <a:pPr marL="457200" indent="-457200">
              <a:buFont typeface="Arial" panose="020B0604020202020204" pitchFamily="34" charset="0"/>
              <a:buChar char="•"/>
            </a:pPr>
            <a:r>
              <a:rPr lang="en-GB" sz="2800" dirty="0">
                <a:latin typeface="+mn-lt"/>
              </a:rPr>
              <a:t>Incorporated Clubs, (Divisions) and District</a:t>
            </a:r>
          </a:p>
        </p:txBody>
      </p:sp>
      <p:sp>
        <p:nvSpPr>
          <p:cNvPr id="3" name="Title 2">
            <a:extLst>
              <a:ext uri="{FF2B5EF4-FFF2-40B4-BE49-F238E27FC236}">
                <a16:creationId xmlns:a16="http://schemas.microsoft.com/office/drawing/2014/main" id="{A562E007-D151-4C7F-91ED-0DF36DE0FF47}"/>
              </a:ext>
            </a:extLst>
          </p:cNvPr>
          <p:cNvSpPr>
            <a:spLocks noGrp="1"/>
          </p:cNvSpPr>
          <p:nvPr>
            <p:ph type="title"/>
          </p:nvPr>
        </p:nvSpPr>
        <p:spPr/>
        <p:txBody>
          <a:bodyPr/>
          <a:lstStyle/>
          <a:p>
            <a:r>
              <a:rPr lang="en-GB" sz="2800" noProof="0" dirty="0">
                <a:latin typeface="+mn-lt"/>
              </a:rPr>
              <a:t>Work towards your District and Clubs</a:t>
            </a:r>
          </a:p>
        </p:txBody>
      </p:sp>
    </p:spTree>
    <p:extLst>
      <p:ext uri="{BB962C8B-B14F-4D97-AF65-F5344CB8AC3E}">
        <p14:creationId xmlns:p14="http://schemas.microsoft.com/office/powerpoint/2010/main" val="57254125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3AA6A855-DE55-4F87-B8CB-0B625DAC6313}"/>
              </a:ext>
            </a:extLst>
          </p:cNvPr>
          <p:cNvSpPr>
            <a:spLocks noGrp="1"/>
          </p:cNvSpPr>
          <p:nvPr>
            <p:ph type="body" idx="1"/>
          </p:nvPr>
        </p:nvSpPr>
        <p:spPr/>
        <p:txBody>
          <a:bodyPr/>
          <a:lstStyle/>
          <a:p>
            <a:pPr marL="342900" indent="-342900">
              <a:buFont typeface="Arial" panose="020B0604020202020204" pitchFamily="34" charset="0"/>
              <a:buChar char="•"/>
            </a:pPr>
            <a:r>
              <a:rPr lang="nl-BE" sz="2400" dirty="0">
                <a:latin typeface="+mn-lt"/>
              </a:rPr>
              <a:t>Common Sense</a:t>
            </a:r>
          </a:p>
          <a:p>
            <a:pPr marL="342900" indent="-342900">
              <a:buFont typeface="Arial" panose="020B0604020202020204" pitchFamily="34" charset="0"/>
              <a:buChar char="•"/>
            </a:pPr>
            <a:r>
              <a:rPr lang="nl-BE" sz="2400" dirty="0" err="1">
                <a:latin typeface="+mn-lt"/>
              </a:rPr>
              <a:t>Robert’s</a:t>
            </a:r>
            <a:r>
              <a:rPr lang="nl-BE" sz="2400" dirty="0">
                <a:latin typeface="+mn-lt"/>
              </a:rPr>
              <a:t> </a:t>
            </a:r>
            <a:r>
              <a:rPr lang="nl-BE" sz="2400" dirty="0" err="1">
                <a:latin typeface="+mn-lt"/>
              </a:rPr>
              <a:t>rule</a:t>
            </a:r>
            <a:r>
              <a:rPr lang="nl-BE" sz="2400" dirty="0">
                <a:latin typeface="+mn-lt"/>
              </a:rPr>
              <a:t> = </a:t>
            </a:r>
            <a:r>
              <a:rPr lang="nl-BE" sz="2400" dirty="0" err="1">
                <a:latin typeface="+mn-lt"/>
              </a:rPr>
              <a:t>formal</a:t>
            </a:r>
            <a:r>
              <a:rPr lang="nl-BE" sz="2400" dirty="0">
                <a:latin typeface="+mn-lt"/>
              </a:rPr>
              <a:t> Kiwanis way</a:t>
            </a:r>
          </a:p>
          <a:p>
            <a:pPr marL="342900" indent="-342900">
              <a:buFont typeface="Arial" panose="020B0604020202020204" pitchFamily="34" charset="0"/>
              <a:buChar char="•"/>
            </a:pPr>
            <a:r>
              <a:rPr lang="nl-BE" sz="2400" dirty="0" err="1">
                <a:latin typeface="+mn-lt"/>
              </a:rPr>
              <a:t>Efficient</a:t>
            </a:r>
            <a:r>
              <a:rPr lang="nl-BE" sz="2400" dirty="0">
                <a:latin typeface="+mn-lt"/>
              </a:rPr>
              <a:t> meetings are “short”</a:t>
            </a:r>
          </a:p>
          <a:p>
            <a:pPr marL="342900" indent="-342900">
              <a:buFont typeface="Arial" panose="020B0604020202020204" pitchFamily="34" charset="0"/>
              <a:buChar char="•"/>
            </a:pPr>
            <a:r>
              <a:rPr lang="nl-BE" sz="2400" dirty="0" err="1">
                <a:latin typeface="+mn-lt"/>
              </a:rPr>
              <a:t>To</a:t>
            </a:r>
            <a:r>
              <a:rPr lang="nl-BE" sz="2400" dirty="0">
                <a:latin typeface="+mn-lt"/>
              </a:rPr>
              <a:t> </a:t>
            </a:r>
            <a:r>
              <a:rPr lang="nl-BE" sz="2400" dirty="0" err="1">
                <a:latin typeface="+mn-lt"/>
              </a:rPr>
              <a:t>the</a:t>
            </a:r>
            <a:r>
              <a:rPr lang="nl-BE" sz="2400" dirty="0">
                <a:latin typeface="+mn-lt"/>
              </a:rPr>
              <a:t> point</a:t>
            </a:r>
          </a:p>
          <a:p>
            <a:pPr marL="342900" indent="-342900">
              <a:buFont typeface="Arial" panose="020B0604020202020204" pitchFamily="34" charset="0"/>
              <a:buChar char="•"/>
            </a:pPr>
            <a:r>
              <a:rPr lang="nl-BE" sz="2400" dirty="0">
                <a:latin typeface="+mn-lt"/>
              </a:rPr>
              <a:t>Follow </a:t>
            </a:r>
            <a:r>
              <a:rPr lang="nl-BE" sz="2400" dirty="0" err="1">
                <a:latin typeface="+mn-lt"/>
              </a:rPr>
              <a:t>an</a:t>
            </a:r>
            <a:r>
              <a:rPr lang="nl-BE" sz="2400" dirty="0">
                <a:latin typeface="+mn-lt"/>
              </a:rPr>
              <a:t> agenda</a:t>
            </a:r>
          </a:p>
          <a:p>
            <a:pPr lvl="1"/>
            <a:r>
              <a:rPr lang="nl-BE" sz="2400" dirty="0">
                <a:latin typeface="+mn-lt"/>
              </a:rPr>
              <a:t>Gossip/</a:t>
            </a:r>
            <a:r>
              <a:rPr lang="nl-BE" sz="2400" dirty="0" err="1">
                <a:latin typeface="+mn-lt"/>
              </a:rPr>
              <a:t>stories</a:t>
            </a:r>
            <a:r>
              <a:rPr lang="nl-BE" sz="2400" dirty="0">
                <a:latin typeface="+mn-lt"/>
              </a:rPr>
              <a:t> </a:t>
            </a:r>
            <a:r>
              <a:rPr lang="nl-BE" sz="2400" dirty="0" err="1">
                <a:latin typeface="+mn-lt"/>
              </a:rPr>
              <a:t>belong</a:t>
            </a:r>
            <a:r>
              <a:rPr lang="nl-BE" sz="2400" dirty="0">
                <a:latin typeface="+mn-lt"/>
              </a:rPr>
              <a:t> at </a:t>
            </a:r>
            <a:r>
              <a:rPr lang="nl-BE" sz="2400" dirty="0" err="1">
                <a:latin typeface="+mn-lt"/>
              </a:rPr>
              <a:t>the</a:t>
            </a:r>
            <a:r>
              <a:rPr lang="nl-BE" sz="2400" dirty="0">
                <a:latin typeface="+mn-lt"/>
              </a:rPr>
              <a:t> bar/</a:t>
            </a:r>
            <a:r>
              <a:rPr lang="nl-BE" sz="2400" dirty="0" err="1">
                <a:latin typeface="+mn-lt"/>
              </a:rPr>
              <a:t>outside</a:t>
            </a:r>
            <a:r>
              <a:rPr lang="nl-BE" sz="2400" dirty="0">
                <a:latin typeface="+mn-lt"/>
              </a:rPr>
              <a:t> </a:t>
            </a:r>
            <a:r>
              <a:rPr lang="nl-BE" sz="2400" dirty="0" err="1">
                <a:latin typeface="+mn-lt"/>
              </a:rPr>
              <a:t>the</a:t>
            </a:r>
            <a:r>
              <a:rPr lang="nl-BE" sz="2400" dirty="0">
                <a:latin typeface="+mn-lt"/>
              </a:rPr>
              <a:t> meeting</a:t>
            </a:r>
            <a:endParaRPr lang="en-GB" sz="2400" dirty="0">
              <a:latin typeface="+mn-lt"/>
            </a:endParaRPr>
          </a:p>
        </p:txBody>
      </p:sp>
      <p:sp>
        <p:nvSpPr>
          <p:cNvPr id="3" name="Title 2">
            <a:extLst>
              <a:ext uri="{FF2B5EF4-FFF2-40B4-BE49-F238E27FC236}">
                <a16:creationId xmlns:a16="http://schemas.microsoft.com/office/drawing/2014/main" id="{A562E007-D151-4C7F-91ED-0DF36DE0FF47}"/>
              </a:ext>
            </a:extLst>
          </p:cNvPr>
          <p:cNvSpPr>
            <a:spLocks noGrp="1"/>
          </p:cNvSpPr>
          <p:nvPr>
            <p:ph type="title"/>
          </p:nvPr>
        </p:nvSpPr>
        <p:spPr/>
        <p:txBody>
          <a:bodyPr/>
          <a:lstStyle/>
          <a:p>
            <a:r>
              <a:rPr lang="en-GB" sz="3600" noProof="0" dirty="0">
                <a:latin typeface="+mn-lt"/>
              </a:rPr>
              <a:t>Organising Efficient Meetings</a:t>
            </a:r>
          </a:p>
        </p:txBody>
      </p:sp>
    </p:spTree>
    <p:extLst>
      <p:ext uri="{BB962C8B-B14F-4D97-AF65-F5344CB8AC3E}">
        <p14:creationId xmlns:p14="http://schemas.microsoft.com/office/powerpoint/2010/main" val="121409261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idx="1"/>
          </p:nvPr>
        </p:nvSpPr>
        <p:spPr/>
        <p:txBody>
          <a:bodyPr>
            <a:normAutofit/>
          </a:bodyPr>
          <a:lstStyle/>
          <a:p>
            <a:pPr marL="457189" indent="-457189">
              <a:lnSpc>
                <a:spcPct val="150000"/>
              </a:lnSpc>
              <a:buFont typeface="Arial" panose="020B0604020202020204" pitchFamily="34" charset="0"/>
              <a:buChar char="•"/>
            </a:pPr>
            <a:r>
              <a:rPr lang="en-US" sz="2800" dirty="0">
                <a:latin typeface="+mn-lt"/>
                <a:cs typeface="Arial" panose="020B0604020202020204" pitchFamily="34" charset="0"/>
              </a:rPr>
              <a:t>District bylaws</a:t>
            </a:r>
          </a:p>
          <a:p>
            <a:pPr marL="457189" indent="-457189">
              <a:lnSpc>
                <a:spcPct val="150000"/>
              </a:lnSpc>
              <a:buFont typeface="Arial" panose="020B0604020202020204" pitchFamily="34" charset="0"/>
              <a:buChar char="•"/>
            </a:pPr>
            <a:r>
              <a:rPr lang="en-US" sz="2800" dirty="0">
                <a:latin typeface="+mn-lt"/>
                <a:cs typeface="Arial" panose="020B0604020202020204" pitchFamily="34" charset="0"/>
              </a:rPr>
              <a:t>District policies &amp; procedures</a:t>
            </a:r>
          </a:p>
          <a:p>
            <a:pPr marL="457189" indent="-457189">
              <a:lnSpc>
                <a:spcPct val="150000"/>
              </a:lnSpc>
              <a:buFont typeface="Arial" panose="020B0604020202020204" pitchFamily="34" charset="0"/>
              <a:buChar char="•"/>
            </a:pPr>
            <a:r>
              <a:rPr lang="en-US" sz="2800" dirty="0">
                <a:latin typeface="+mn-lt"/>
                <a:cs typeface="Arial" panose="020B0604020202020204" pitchFamily="34" charset="0"/>
              </a:rPr>
              <a:t>Roberts Rules of Order (or other authority)</a:t>
            </a:r>
          </a:p>
          <a:p>
            <a:pPr marL="1200120" lvl="1" indent="-457189">
              <a:lnSpc>
                <a:spcPct val="150000"/>
              </a:lnSpc>
              <a:buFont typeface="Arial" panose="020B0604020202020204" pitchFamily="34" charset="0"/>
              <a:buChar char="•"/>
            </a:pPr>
            <a:r>
              <a:rPr lang="en-US" sz="2400" dirty="0">
                <a:latin typeface="+mn-lt"/>
                <a:cs typeface="Arial" panose="020B0604020202020204" pitchFamily="34" charset="0"/>
              </a:rPr>
              <a:t>Roberts Rules In Brief is a great resource!</a:t>
            </a:r>
            <a:endParaRPr lang="en-US" sz="1200" dirty="0">
              <a:latin typeface="+mn-lt"/>
            </a:endParaRPr>
          </a:p>
        </p:txBody>
      </p:sp>
      <p:sp>
        <p:nvSpPr>
          <p:cNvPr id="5" name="Title 4"/>
          <p:cNvSpPr>
            <a:spLocks noGrp="1"/>
          </p:cNvSpPr>
          <p:nvPr>
            <p:ph type="title"/>
          </p:nvPr>
        </p:nvSpPr>
        <p:spPr/>
        <p:txBody>
          <a:bodyPr>
            <a:normAutofit fontScale="90000"/>
          </a:bodyPr>
          <a:lstStyle/>
          <a:p>
            <a:r>
              <a:rPr lang="en-US" sz="4400" b="1" dirty="0">
                <a:latin typeface="+mn-lt"/>
                <a:cs typeface="Arial" panose="020B0604020202020204" pitchFamily="34" charset="0"/>
              </a:rPr>
              <a:t>Know the basic rules</a:t>
            </a:r>
            <a:endParaRPr lang="en-US" sz="4400" dirty="0">
              <a:latin typeface="+mn-lt"/>
              <a:cs typeface="Arial" panose="020B0604020202020204" pitchFamily="34" charset="0"/>
            </a:endParaRPr>
          </a:p>
        </p:txBody>
      </p:sp>
    </p:spTree>
    <p:extLst>
      <p:ext uri="{BB962C8B-B14F-4D97-AF65-F5344CB8AC3E}">
        <p14:creationId xmlns:p14="http://schemas.microsoft.com/office/powerpoint/2010/main" val="19857973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idx="1"/>
          </p:nvPr>
        </p:nvSpPr>
        <p:spPr/>
        <p:txBody>
          <a:bodyPr/>
          <a:lstStyle/>
          <a:p>
            <a:pPr marL="457189" indent="-457189">
              <a:spcBef>
                <a:spcPts val="200"/>
              </a:spcBef>
              <a:buFont typeface="Arial" panose="020B0604020202020204" pitchFamily="34" charset="0"/>
              <a:buChar char="•"/>
            </a:pPr>
            <a:r>
              <a:rPr lang="en-US" sz="2800" dirty="0">
                <a:latin typeface="+mn-lt"/>
              </a:rPr>
              <a:t>Minutes are the official record of a meeting</a:t>
            </a:r>
          </a:p>
          <a:p>
            <a:pPr marL="1200120" lvl="1" indent="-457189">
              <a:spcBef>
                <a:spcPts val="200"/>
              </a:spcBef>
              <a:buFont typeface="Arial" panose="020B0604020202020204" pitchFamily="34" charset="0"/>
              <a:buChar char="•"/>
            </a:pPr>
            <a:r>
              <a:rPr lang="en-US" sz="2400" dirty="0">
                <a:latin typeface="+mn-lt"/>
              </a:rPr>
              <a:t>even if no decisions were made</a:t>
            </a:r>
          </a:p>
          <a:p>
            <a:pPr marL="457189" indent="-457189">
              <a:spcBef>
                <a:spcPts val="200"/>
              </a:spcBef>
              <a:buFont typeface="Arial" panose="020B0604020202020204" pitchFamily="34" charset="0"/>
              <a:buChar char="•"/>
            </a:pPr>
            <a:r>
              <a:rPr lang="en-US" sz="2800" dirty="0">
                <a:latin typeface="+mn-lt"/>
              </a:rPr>
              <a:t>Key facts must be stated</a:t>
            </a:r>
            <a:endParaRPr lang="bg-BG" sz="2800" dirty="0">
              <a:latin typeface="+mn-lt"/>
            </a:endParaRPr>
          </a:p>
          <a:p>
            <a:pPr marL="457189" indent="-457189">
              <a:spcBef>
                <a:spcPts val="200"/>
              </a:spcBef>
              <a:buFont typeface="Arial" panose="020B0604020202020204" pitchFamily="34" charset="0"/>
              <a:buChar char="•"/>
            </a:pPr>
            <a:r>
              <a:rPr lang="en-US" sz="2800" dirty="0">
                <a:latin typeface="+mn-lt"/>
              </a:rPr>
              <a:t>All motions should be stated, with their results</a:t>
            </a:r>
          </a:p>
          <a:p>
            <a:pPr marL="457189" indent="-457189">
              <a:spcBef>
                <a:spcPts val="200"/>
              </a:spcBef>
              <a:buFont typeface="Arial" panose="020B0604020202020204" pitchFamily="34" charset="0"/>
              <a:buChar char="•"/>
            </a:pPr>
            <a:r>
              <a:rPr lang="en-US" sz="2800" dirty="0">
                <a:latin typeface="+mn-lt"/>
              </a:rPr>
              <a:t>A summary of discussion may be included but is not required</a:t>
            </a:r>
          </a:p>
          <a:p>
            <a:pPr marL="1200120" lvl="1" indent="-457189">
              <a:spcBef>
                <a:spcPts val="200"/>
              </a:spcBef>
              <a:buFont typeface="Arial" panose="020B0604020202020204" pitchFamily="34" charset="0"/>
              <a:buChar char="•"/>
            </a:pPr>
            <a:r>
              <a:rPr lang="en-US" sz="2400" dirty="0">
                <a:latin typeface="+mn-lt"/>
              </a:rPr>
              <a:t>Be cautious here!</a:t>
            </a:r>
            <a:endParaRPr lang="en-US" sz="1600" dirty="0">
              <a:latin typeface="+mn-lt"/>
            </a:endParaRPr>
          </a:p>
        </p:txBody>
      </p:sp>
      <p:sp>
        <p:nvSpPr>
          <p:cNvPr id="5" name="Title 4"/>
          <p:cNvSpPr>
            <a:spLocks noGrp="1"/>
          </p:cNvSpPr>
          <p:nvPr>
            <p:ph type="title"/>
          </p:nvPr>
        </p:nvSpPr>
        <p:spPr/>
        <p:txBody>
          <a:bodyPr>
            <a:normAutofit fontScale="90000"/>
          </a:bodyPr>
          <a:lstStyle/>
          <a:p>
            <a:pPr>
              <a:spcBef>
                <a:spcPts val="200"/>
              </a:spcBef>
            </a:pPr>
            <a:r>
              <a:rPr lang="en-US" sz="4400" b="1" dirty="0">
                <a:latin typeface="+mn-lt"/>
              </a:rPr>
              <a:t>Minutes</a:t>
            </a:r>
            <a:endParaRPr lang="en-US" sz="4400" dirty="0">
              <a:latin typeface="+mn-lt"/>
            </a:endParaRPr>
          </a:p>
        </p:txBody>
      </p:sp>
    </p:spTree>
    <p:extLst>
      <p:ext uri="{BB962C8B-B14F-4D97-AF65-F5344CB8AC3E}">
        <p14:creationId xmlns:p14="http://schemas.microsoft.com/office/powerpoint/2010/main" val="30488939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idx="1"/>
          </p:nvPr>
        </p:nvSpPr>
        <p:spPr/>
        <p:txBody>
          <a:bodyPr/>
          <a:lstStyle/>
          <a:p>
            <a:pPr marL="457189" indent="-457189">
              <a:spcBef>
                <a:spcPts val="600"/>
              </a:spcBef>
              <a:buFont typeface="Arial" panose="020B0604020202020204" pitchFamily="34" charset="0"/>
              <a:buChar char="•"/>
            </a:pPr>
            <a:r>
              <a:rPr lang="en-US" sz="2800" dirty="0">
                <a:latin typeface="+mn-lt"/>
                <a:cs typeface="Arial" panose="020B0604020202020204" pitchFamily="34" charset="0"/>
              </a:rPr>
              <a:t>Submit the decisions made or actions taken to Kiwanis International and KI-E(F) within 30 day</a:t>
            </a:r>
          </a:p>
          <a:p>
            <a:pPr marL="457189" indent="-457189">
              <a:spcBef>
                <a:spcPts val="600"/>
              </a:spcBef>
              <a:buFont typeface="Arial" panose="020B0604020202020204" pitchFamily="34" charset="0"/>
              <a:buChar char="•"/>
            </a:pPr>
            <a:r>
              <a:rPr lang="en-US" sz="2800" dirty="0">
                <a:latin typeface="+mn-lt"/>
                <a:cs typeface="Arial" panose="020B0604020202020204" pitchFamily="34" charset="0"/>
              </a:rPr>
              <a:t>&amp; </a:t>
            </a:r>
            <a:r>
              <a:rPr lang="en-US" sz="2800" dirty="0">
                <a:highlight>
                  <a:srgbClr val="FFFF00"/>
                </a:highlight>
                <a:latin typeface="+mn-lt"/>
                <a:cs typeface="Arial" panose="020B0604020202020204" pitchFamily="34" charset="0"/>
              </a:rPr>
              <a:t>share with your clubs/divisions</a:t>
            </a:r>
            <a:endParaRPr lang="en-US" sz="2800" dirty="0">
              <a:latin typeface="+mn-lt"/>
              <a:cs typeface="Arial" panose="020B0604020202020204" pitchFamily="34" charset="0"/>
            </a:endParaRPr>
          </a:p>
          <a:p>
            <a:pPr marL="457189" indent="-457189">
              <a:spcBef>
                <a:spcPts val="600"/>
              </a:spcBef>
              <a:buFont typeface="Arial" panose="020B0604020202020204" pitchFamily="34" charset="0"/>
              <a:buChar char="•"/>
            </a:pPr>
            <a:endParaRPr lang="en-US" sz="2800" dirty="0">
              <a:latin typeface="+mn-lt"/>
              <a:cs typeface="Arial" panose="020B0604020202020204" pitchFamily="34" charset="0"/>
            </a:endParaRPr>
          </a:p>
          <a:p>
            <a:pPr algn="ctr">
              <a:spcBef>
                <a:spcPts val="600"/>
              </a:spcBef>
            </a:pPr>
            <a:r>
              <a:rPr lang="en-US" dirty="0">
                <a:latin typeface="+mn-lt"/>
                <a:cs typeface="Arial" panose="020B0604020202020204" pitchFamily="34" charset="0"/>
              </a:rPr>
              <a:t>Transparency leads to trust!</a:t>
            </a:r>
            <a:endParaRPr lang="en-US" sz="1800" dirty="0">
              <a:latin typeface="+mn-lt"/>
            </a:endParaRPr>
          </a:p>
        </p:txBody>
      </p:sp>
      <p:sp>
        <p:nvSpPr>
          <p:cNvPr id="5" name="Title 4"/>
          <p:cNvSpPr>
            <a:spLocks noGrp="1"/>
          </p:cNvSpPr>
          <p:nvPr>
            <p:ph type="title"/>
          </p:nvPr>
        </p:nvSpPr>
        <p:spPr/>
        <p:txBody>
          <a:bodyPr>
            <a:normAutofit fontScale="90000"/>
          </a:bodyPr>
          <a:lstStyle/>
          <a:p>
            <a:pPr>
              <a:spcBef>
                <a:spcPts val="600"/>
              </a:spcBef>
            </a:pPr>
            <a:r>
              <a:rPr lang="en-US" sz="4400" b="1" dirty="0">
                <a:latin typeface="+mn-lt"/>
                <a:cs typeface="Arial" panose="020B0604020202020204" pitchFamily="34" charset="0"/>
              </a:rPr>
              <a:t>Minutes</a:t>
            </a:r>
            <a:endParaRPr lang="en-US" sz="4400" dirty="0">
              <a:latin typeface="+mn-lt"/>
              <a:cs typeface="Arial" panose="020B0604020202020204" pitchFamily="34" charset="0"/>
            </a:endParaRPr>
          </a:p>
        </p:txBody>
      </p:sp>
    </p:spTree>
    <p:extLst>
      <p:ext uri="{BB962C8B-B14F-4D97-AF65-F5344CB8AC3E}">
        <p14:creationId xmlns:p14="http://schemas.microsoft.com/office/powerpoint/2010/main" val="90577678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p:txBody>
          <a:bodyPr>
            <a:normAutofit/>
          </a:bodyPr>
          <a:lstStyle/>
          <a:p>
            <a:r>
              <a:rPr lang="en-US" dirty="0">
                <a:latin typeface="+mn-lt"/>
              </a:rPr>
              <a:t>• Follow the agenda </a:t>
            </a:r>
            <a:endParaRPr lang="bg-BG" dirty="0">
              <a:latin typeface="+mn-lt"/>
            </a:endParaRPr>
          </a:p>
          <a:p>
            <a:r>
              <a:rPr lang="en-US" dirty="0">
                <a:latin typeface="+mn-lt"/>
              </a:rPr>
              <a:t>• Let the group do its own work</a:t>
            </a:r>
            <a:endParaRPr lang="bg-BG" dirty="0">
              <a:latin typeface="+mn-lt"/>
            </a:endParaRPr>
          </a:p>
          <a:p>
            <a:r>
              <a:rPr lang="en-US" dirty="0">
                <a:latin typeface="+mn-lt"/>
              </a:rPr>
              <a:t>• Control the flow of the meeting</a:t>
            </a:r>
            <a:endParaRPr lang="bg-BG" dirty="0">
              <a:latin typeface="+mn-lt"/>
            </a:endParaRPr>
          </a:p>
          <a:p>
            <a:r>
              <a:rPr lang="en-US" dirty="0">
                <a:latin typeface="+mn-lt"/>
              </a:rPr>
              <a:t>• Let all members speak once before allowing anyone to speak a second time</a:t>
            </a:r>
          </a:p>
        </p:txBody>
      </p:sp>
      <p:sp>
        <p:nvSpPr>
          <p:cNvPr id="3" name="Title 2"/>
          <p:cNvSpPr>
            <a:spLocks noGrp="1"/>
          </p:cNvSpPr>
          <p:nvPr>
            <p:ph type="title"/>
          </p:nvPr>
        </p:nvSpPr>
        <p:spPr/>
        <p:txBody>
          <a:bodyPr>
            <a:normAutofit fontScale="90000"/>
          </a:bodyPr>
          <a:lstStyle/>
          <a:p>
            <a:pPr algn="ctr"/>
            <a:r>
              <a:rPr lang="en-US" dirty="0">
                <a:latin typeface="+mn-lt"/>
              </a:rPr>
              <a:t>Robert’s rules</a:t>
            </a:r>
            <a:endParaRPr lang="bg-BG" dirty="0">
              <a:latin typeface="+mn-lt"/>
            </a:endParaRPr>
          </a:p>
        </p:txBody>
      </p:sp>
    </p:spTree>
    <p:extLst>
      <p:ext uri="{BB962C8B-B14F-4D97-AF65-F5344CB8AC3E}">
        <p14:creationId xmlns:p14="http://schemas.microsoft.com/office/powerpoint/2010/main" val="426793120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AF7C72F-538D-4700-96BD-7FDEF7CDFB43}"/>
              </a:ext>
            </a:extLst>
          </p:cNvPr>
          <p:cNvSpPr>
            <a:spLocks noGrp="1"/>
          </p:cNvSpPr>
          <p:nvPr>
            <p:ph type="body" idx="1"/>
          </p:nvPr>
        </p:nvSpPr>
        <p:spPr/>
        <p:txBody>
          <a:bodyPr/>
          <a:lstStyle/>
          <a:p>
            <a:pPr marL="457200" indent="-457200">
              <a:buFont typeface="Arial" panose="020B0604020202020204" pitchFamily="34" charset="0"/>
              <a:buChar char="•"/>
            </a:pPr>
            <a:r>
              <a:rPr lang="en-GB" sz="2000" noProof="0" dirty="0">
                <a:latin typeface="+mn-lt"/>
              </a:rPr>
              <a:t>Welcome and Introductions</a:t>
            </a:r>
          </a:p>
          <a:p>
            <a:pPr marL="457200" indent="-457200">
              <a:buFont typeface="Arial" panose="020B0604020202020204" pitchFamily="34" charset="0"/>
              <a:buChar char="•"/>
            </a:pPr>
            <a:r>
              <a:rPr lang="en-GB" sz="2000" noProof="0" dirty="0">
                <a:latin typeface="+mn-lt"/>
              </a:rPr>
              <a:t>How do you see your role?</a:t>
            </a:r>
          </a:p>
          <a:p>
            <a:pPr marL="457200" indent="-457200">
              <a:buFont typeface="Arial" panose="020B0604020202020204" pitchFamily="34" charset="0"/>
              <a:buChar char="•"/>
            </a:pPr>
            <a:r>
              <a:rPr lang="en-GB" sz="2000" noProof="0" dirty="0">
                <a:latin typeface="+mn-lt"/>
              </a:rPr>
              <a:t>Your Role</a:t>
            </a:r>
          </a:p>
          <a:p>
            <a:pPr marL="457200" indent="-457200">
              <a:buFont typeface="Arial" panose="020B0604020202020204" pitchFamily="34" charset="0"/>
              <a:buChar char="•"/>
            </a:pPr>
            <a:r>
              <a:rPr lang="en-GB" sz="2000" noProof="0" dirty="0">
                <a:latin typeface="+mn-lt"/>
              </a:rPr>
              <a:t>Work towards Kiwanis International</a:t>
            </a:r>
          </a:p>
          <a:p>
            <a:pPr marL="457200" indent="-457200">
              <a:buFont typeface="Arial" panose="020B0604020202020204" pitchFamily="34" charset="0"/>
              <a:buChar char="•"/>
            </a:pPr>
            <a:r>
              <a:rPr lang="en-GB" sz="2000" noProof="0" dirty="0">
                <a:latin typeface="+mn-lt"/>
              </a:rPr>
              <a:t>Work towards your District and Clubs</a:t>
            </a:r>
          </a:p>
          <a:p>
            <a:pPr marL="457200" indent="-457200">
              <a:buFont typeface="Arial" panose="020B0604020202020204" pitchFamily="34" charset="0"/>
              <a:buChar char="•"/>
            </a:pPr>
            <a:r>
              <a:rPr lang="en-GB" sz="2000" noProof="0" dirty="0">
                <a:latin typeface="+mn-lt"/>
              </a:rPr>
              <a:t>Work towards Kiwanis Europe</a:t>
            </a:r>
          </a:p>
          <a:p>
            <a:pPr marL="457200" indent="-457200">
              <a:buFont typeface="Arial" panose="020B0604020202020204" pitchFamily="34" charset="0"/>
              <a:buChar char="•"/>
            </a:pPr>
            <a:r>
              <a:rPr lang="en-GB" sz="2000" noProof="0" dirty="0">
                <a:latin typeface="+mn-lt"/>
              </a:rPr>
              <a:t>Organising Efficient Meetings</a:t>
            </a:r>
          </a:p>
          <a:p>
            <a:pPr marL="457200" indent="-457200">
              <a:buFont typeface="Arial" panose="020B0604020202020204" pitchFamily="34" charset="0"/>
              <a:buChar char="•"/>
            </a:pPr>
            <a:r>
              <a:rPr lang="en-GB" sz="2000" noProof="0" dirty="0">
                <a:latin typeface="+mn-lt"/>
              </a:rPr>
              <a:t>Questions</a:t>
            </a:r>
          </a:p>
          <a:p>
            <a:pPr marL="457200" indent="-457200">
              <a:buFont typeface="Arial" panose="020B0604020202020204" pitchFamily="34" charset="0"/>
              <a:buChar char="•"/>
            </a:pPr>
            <a:r>
              <a:rPr lang="en-GB" sz="2000" dirty="0">
                <a:latin typeface="+mn-lt"/>
              </a:rPr>
              <a:t>Kiwanis Academy</a:t>
            </a:r>
            <a:endParaRPr lang="en-GB" sz="2000" noProof="0" dirty="0">
              <a:latin typeface="+mn-lt"/>
            </a:endParaRPr>
          </a:p>
        </p:txBody>
      </p:sp>
      <p:sp>
        <p:nvSpPr>
          <p:cNvPr id="3" name="Title 2">
            <a:extLst>
              <a:ext uri="{FF2B5EF4-FFF2-40B4-BE49-F238E27FC236}">
                <a16:creationId xmlns:a16="http://schemas.microsoft.com/office/drawing/2014/main" id="{F8ECF0AD-6DC4-4D60-AE68-C2778A3C25D4}"/>
              </a:ext>
            </a:extLst>
          </p:cNvPr>
          <p:cNvSpPr>
            <a:spLocks noGrp="1"/>
          </p:cNvSpPr>
          <p:nvPr>
            <p:ph type="title"/>
          </p:nvPr>
        </p:nvSpPr>
        <p:spPr/>
        <p:txBody>
          <a:bodyPr/>
          <a:lstStyle/>
          <a:p>
            <a:r>
              <a:rPr lang="en-GB" noProof="0" dirty="0">
                <a:latin typeface="+mn-lt"/>
              </a:rPr>
              <a:t>Agenda</a:t>
            </a:r>
          </a:p>
        </p:txBody>
      </p:sp>
    </p:spTree>
    <p:extLst>
      <p:ext uri="{BB962C8B-B14F-4D97-AF65-F5344CB8AC3E}">
        <p14:creationId xmlns:p14="http://schemas.microsoft.com/office/powerpoint/2010/main" val="299115799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p:txBody>
          <a:bodyPr>
            <a:normAutofit fontScale="77500" lnSpcReduction="20000"/>
          </a:bodyPr>
          <a:lstStyle/>
          <a:p>
            <a:pPr>
              <a:lnSpc>
                <a:spcPct val="120000"/>
              </a:lnSpc>
            </a:pPr>
            <a:r>
              <a:rPr lang="en-US" dirty="0">
                <a:latin typeface="+mn-lt"/>
              </a:rPr>
              <a:t>• Off-track discussions</a:t>
            </a:r>
            <a:r>
              <a:rPr lang="bg-BG" dirty="0">
                <a:latin typeface="+mn-lt"/>
              </a:rPr>
              <a:t>?</a:t>
            </a:r>
            <a:endParaRPr lang="nl-BE" dirty="0">
              <a:latin typeface="+mn-lt"/>
            </a:endParaRPr>
          </a:p>
          <a:p>
            <a:pPr>
              <a:lnSpc>
                <a:spcPct val="120000"/>
              </a:lnSpc>
            </a:pPr>
            <a:r>
              <a:rPr lang="nl-BE" dirty="0">
                <a:latin typeface="+mn-lt"/>
              </a:rPr>
              <a:t>	</a:t>
            </a:r>
            <a:r>
              <a:rPr lang="en-US" dirty="0">
                <a:latin typeface="+mn-lt"/>
              </a:rPr>
              <a:t>Guide the group to the agenda!</a:t>
            </a:r>
          </a:p>
          <a:p>
            <a:pPr>
              <a:lnSpc>
                <a:spcPct val="120000"/>
              </a:lnSpc>
            </a:pPr>
            <a:r>
              <a:rPr lang="en-US" dirty="0">
                <a:latin typeface="+mn-lt"/>
              </a:rPr>
              <a:t>• Model </a:t>
            </a:r>
            <a:r>
              <a:rPr lang="en-US" dirty="0">
                <a:highlight>
                  <a:srgbClr val="FFFF00"/>
                </a:highlight>
                <a:latin typeface="+mn-lt"/>
              </a:rPr>
              <a:t>courtesy and respect</a:t>
            </a:r>
            <a:endParaRPr lang="bg-BG" dirty="0">
              <a:highlight>
                <a:srgbClr val="FFFF00"/>
              </a:highlight>
              <a:latin typeface="+mn-lt"/>
            </a:endParaRPr>
          </a:p>
          <a:p>
            <a:pPr>
              <a:lnSpc>
                <a:spcPct val="120000"/>
              </a:lnSpc>
            </a:pPr>
            <a:r>
              <a:rPr lang="en-US" dirty="0">
                <a:latin typeface="+mn-lt"/>
              </a:rPr>
              <a:t>• Give each speaker your undivided attention</a:t>
            </a:r>
          </a:p>
          <a:p>
            <a:pPr>
              <a:lnSpc>
                <a:spcPct val="120000"/>
              </a:lnSpc>
            </a:pPr>
            <a:r>
              <a:rPr lang="en-US" dirty="0">
                <a:latin typeface="+mn-lt"/>
              </a:rPr>
              <a:t>• Keep an emotional pulse on the discussions</a:t>
            </a:r>
          </a:p>
          <a:p>
            <a:pPr>
              <a:lnSpc>
                <a:spcPct val="120000"/>
              </a:lnSpc>
            </a:pPr>
            <a:r>
              <a:rPr lang="en-US" dirty="0">
                <a:latin typeface="+mn-lt"/>
              </a:rPr>
              <a:t>• Allow a consensus to have the final authority of the group</a:t>
            </a:r>
            <a:endParaRPr lang="bg-BG" dirty="0">
              <a:latin typeface="+mn-lt"/>
            </a:endParaRPr>
          </a:p>
        </p:txBody>
      </p:sp>
      <p:sp>
        <p:nvSpPr>
          <p:cNvPr id="3" name="Title 2"/>
          <p:cNvSpPr>
            <a:spLocks noGrp="1"/>
          </p:cNvSpPr>
          <p:nvPr>
            <p:ph type="title"/>
          </p:nvPr>
        </p:nvSpPr>
        <p:spPr/>
        <p:txBody>
          <a:bodyPr>
            <a:normAutofit fontScale="90000"/>
          </a:bodyPr>
          <a:lstStyle/>
          <a:p>
            <a:pPr algn="ctr"/>
            <a:r>
              <a:rPr lang="en-US" dirty="0">
                <a:latin typeface="+mn-lt"/>
              </a:rPr>
              <a:t>Robert’s rules</a:t>
            </a:r>
            <a:endParaRPr lang="bg-BG" dirty="0">
              <a:latin typeface="+mn-lt"/>
            </a:endParaRPr>
          </a:p>
        </p:txBody>
      </p:sp>
    </p:spTree>
    <p:extLst>
      <p:ext uri="{BB962C8B-B14F-4D97-AF65-F5344CB8AC3E}">
        <p14:creationId xmlns:p14="http://schemas.microsoft.com/office/powerpoint/2010/main" val="162475689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idx="1"/>
          </p:nvPr>
        </p:nvSpPr>
        <p:spPr/>
        <p:txBody>
          <a:bodyPr/>
          <a:lstStyle/>
          <a:p>
            <a:pPr marL="457200" indent="-457200">
              <a:spcBef>
                <a:spcPts val="200"/>
              </a:spcBef>
              <a:spcAft>
                <a:spcPts val="1200"/>
              </a:spcAft>
              <a:buFont typeface="Arial" panose="020B0604020202020204" pitchFamily="34" charset="0"/>
              <a:buChar char="•"/>
            </a:pPr>
            <a:r>
              <a:rPr lang="en-US" sz="2800" b="1" dirty="0">
                <a:latin typeface="+mn-lt"/>
              </a:rPr>
              <a:t>The success of a board meeting resides with you</a:t>
            </a:r>
            <a:endParaRPr lang="en-US" sz="2800" dirty="0">
              <a:latin typeface="+mn-lt"/>
            </a:endParaRPr>
          </a:p>
          <a:p>
            <a:pPr marL="514350" indent="-514350">
              <a:spcBef>
                <a:spcPts val="200"/>
              </a:spcBef>
              <a:spcAft>
                <a:spcPts val="1200"/>
              </a:spcAft>
              <a:buClr>
                <a:schemeClr val="tx1"/>
              </a:buClr>
              <a:buFont typeface="Arial" panose="020B0604020202020204" pitchFamily="34" charset="0"/>
              <a:buChar char="•"/>
            </a:pPr>
            <a:r>
              <a:rPr lang="en-US" sz="2800" b="1" dirty="0">
                <a:latin typeface="+mn-lt"/>
              </a:rPr>
              <a:t>Know and follow the basic rules</a:t>
            </a:r>
            <a:endParaRPr lang="en-US" sz="2800" dirty="0">
              <a:latin typeface="+mn-lt"/>
            </a:endParaRPr>
          </a:p>
          <a:p>
            <a:pPr marL="1257281" lvl="1" indent="-514350">
              <a:spcBef>
                <a:spcPts val="200"/>
              </a:spcBef>
              <a:spcAft>
                <a:spcPts val="1200"/>
              </a:spcAft>
              <a:buClr>
                <a:schemeClr val="tx1"/>
              </a:buClr>
            </a:pPr>
            <a:r>
              <a:rPr lang="en-US" sz="2400" dirty="0">
                <a:latin typeface="+mn-lt"/>
              </a:rPr>
              <a:t>district bylaws and policies, Robert’s Rules</a:t>
            </a:r>
          </a:p>
          <a:p>
            <a:pPr marL="514350" indent="-514350">
              <a:spcBef>
                <a:spcPts val="200"/>
              </a:spcBef>
              <a:buClr>
                <a:schemeClr val="tx1"/>
              </a:buClr>
              <a:buFont typeface="Arial" panose="020B0604020202020204" pitchFamily="34" charset="0"/>
              <a:buChar char="•"/>
            </a:pPr>
            <a:r>
              <a:rPr lang="en-US" sz="2800" b="1" dirty="0">
                <a:latin typeface="+mn-lt"/>
              </a:rPr>
              <a:t>Strive to be a good presider</a:t>
            </a:r>
          </a:p>
          <a:p>
            <a:pPr marL="1257281" lvl="1" indent="-514350">
              <a:spcBef>
                <a:spcPts val="200"/>
              </a:spcBef>
              <a:buClr>
                <a:schemeClr val="tx1"/>
              </a:buClr>
            </a:pPr>
            <a:r>
              <a:rPr lang="en-US" sz="2400" dirty="0">
                <a:latin typeface="+mn-lt"/>
              </a:rPr>
              <a:t>fair, clear, orderly, consistent</a:t>
            </a:r>
            <a:endParaRPr lang="en-US" sz="1600" dirty="0">
              <a:latin typeface="+mn-lt"/>
            </a:endParaRPr>
          </a:p>
        </p:txBody>
      </p:sp>
      <p:sp>
        <p:nvSpPr>
          <p:cNvPr id="5" name="Title 4"/>
          <p:cNvSpPr>
            <a:spLocks noGrp="1"/>
          </p:cNvSpPr>
          <p:nvPr>
            <p:ph type="title"/>
          </p:nvPr>
        </p:nvSpPr>
        <p:spPr/>
        <p:txBody>
          <a:bodyPr>
            <a:normAutofit fontScale="90000"/>
          </a:bodyPr>
          <a:lstStyle/>
          <a:p>
            <a:r>
              <a:rPr lang="en-US" dirty="0">
                <a:latin typeface="+mn-lt"/>
              </a:rPr>
              <a:t>S</a:t>
            </a:r>
            <a:r>
              <a:rPr lang="en-US" sz="4400" b="1" dirty="0">
                <a:latin typeface="+mn-lt"/>
              </a:rPr>
              <a:t>ummary</a:t>
            </a:r>
            <a:endParaRPr lang="en-US" dirty="0">
              <a:latin typeface="+mn-lt"/>
            </a:endParaRPr>
          </a:p>
        </p:txBody>
      </p:sp>
    </p:spTree>
    <p:extLst>
      <p:ext uri="{BB962C8B-B14F-4D97-AF65-F5344CB8AC3E}">
        <p14:creationId xmlns:p14="http://schemas.microsoft.com/office/powerpoint/2010/main" val="20252429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1FD2B8F1-E17A-473C-80E1-A7E11899BCD1}"/>
              </a:ext>
            </a:extLst>
          </p:cNvPr>
          <p:cNvSpPr>
            <a:spLocks noGrp="1"/>
          </p:cNvSpPr>
          <p:nvPr>
            <p:ph type="body" idx="1"/>
          </p:nvPr>
        </p:nvSpPr>
        <p:spPr/>
        <p:txBody>
          <a:bodyPr/>
          <a:lstStyle/>
          <a:p>
            <a:pPr marL="457200" indent="-457200">
              <a:buFont typeface="Arial" panose="020B0604020202020204" pitchFamily="34" charset="0"/>
              <a:buChar char="•"/>
            </a:pPr>
            <a:r>
              <a:rPr lang="en-GB" noProof="0" dirty="0">
                <a:latin typeface="+mn-lt"/>
              </a:rPr>
              <a:t>Check with your governor</a:t>
            </a:r>
          </a:p>
          <a:p>
            <a:pPr marL="457200" indent="-457200">
              <a:buFont typeface="Arial" panose="020B0604020202020204" pitchFamily="34" charset="0"/>
              <a:buChar char="•"/>
            </a:pPr>
            <a:r>
              <a:rPr lang="en-GB" noProof="0" dirty="0">
                <a:latin typeface="+mn-lt"/>
              </a:rPr>
              <a:t>Check with your predecessor</a:t>
            </a:r>
          </a:p>
          <a:p>
            <a:pPr marL="457200" indent="-457200">
              <a:buFont typeface="Arial" panose="020B0604020202020204" pitchFamily="34" charset="0"/>
              <a:buChar char="•"/>
            </a:pPr>
            <a:r>
              <a:rPr lang="en-GB" noProof="0" dirty="0">
                <a:latin typeface="+mn-lt"/>
              </a:rPr>
              <a:t>Contact Kiwanis Europe</a:t>
            </a:r>
          </a:p>
          <a:p>
            <a:pPr marL="1200131" lvl="1" indent="-457200">
              <a:buFont typeface="Arial" panose="020B0604020202020204" pitchFamily="34" charset="0"/>
              <a:buChar char="•"/>
            </a:pPr>
            <a:r>
              <a:rPr lang="en-GB" dirty="0">
                <a:latin typeface="+mn-lt"/>
              </a:rPr>
              <a:t>E.g. jboen@kiwanis.org</a:t>
            </a:r>
            <a:endParaRPr lang="en-GB" noProof="0" dirty="0">
              <a:latin typeface="+mn-lt"/>
            </a:endParaRPr>
          </a:p>
          <a:p>
            <a:endParaRPr lang="en-GB" noProof="0" dirty="0">
              <a:latin typeface="+mn-lt"/>
            </a:endParaRPr>
          </a:p>
        </p:txBody>
      </p:sp>
      <p:sp>
        <p:nvSpPr>
          <p:cNvPr id="3" name="Title 2">
            <a:extLst>
              <a:ext uri="{FF2B5EF4-FFF2-40B4-BE49-F238E27FC236}">
                <a16:creationId xmlns:a16="http://schemas.microsoft.com/office/drawing/2014/main" id="{321C8F26-1433-4F52-8B6A-994698B7B011}"/>
              </a:ext>
            </a:extLst>
          </p:cNvPr>
          <p:cNvSpPr>
            <a:spLocks noGrp="1"/>
          </p:cNvSpPr>
          <p:nvPr>
            <p:ph type="title"/>
          </p:nvPr>
        </p:nvSpPr>
        <p:spPr/>
        <p:txBody>
          <a:bodyPr/>
          <a:lstStyle/>
          <a:p>
            <a:r>
              <a:rPr lang="en-GB" noProof="0" dirty="0">
                <a:latin typeface="+mn-lt"/>
              </a:rPr>
              <a:t>I have a question</a:t>
            </a:r>
          </a:p>
        </p:txBody>
      </p:sp>
    </p:spTree>
    <p:extLst>
      <p:ext uri="{BB962C8B-B14F-4D97-AF65-F5344CB8AC3E}">
        <p14:creationId xmlns:p14="http://schemas.microsoft.com/office/powerpoint/2010/main" val="229670199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C8FB0FBF-CC70-46B8-9E70-6972F703A79B}"/>
              </a:ext>
            </a:extLst>
          </p:cNvPr>
          <p:cNvSpPr>
            <a:spLocks noGrp="1"/>
          </p:cNvSpPr>
          <p:nvPr>
            <p:ph type="body" idx="1"/>
          </p:nvPr>
        </p:nvSpPr>
        <p:spPr/>
        <p:txBody>
          <a:bodyPr/>
          <a:lstStyle/>
          <a:p>
            <a:pPr lvl="0" algn="just">
              <a:lnSpc>
                <a:spcPct val="150000"/>
              </a:lnSpc>
            </a:pPr>
            <a:r>
              <a:rPr lang="en-GB" sz="1800" dirty="0">
                <a:solidFill>
                  <a:srgbClr val="000000"/>
                </a:solidFill>
                <a:effectLst/>
                <a:latin typeface="+mn-lt"/>
                <a:ea typeface="Calibri" panose="020F0502020204030204" pitchFamily="34" charset="0"/>
              </a:rPr>
              <a:t>Do you agree that?</a:t>
            </a:r>
          </a:p>
          <a:p>
            <a:pPr marL="285750" lvl="0" indent="-285750" algn="just">
              <a:lnSpc>
                <a:spcPct val="150000"/>
              </a:lnSpc>
              <a:buFont typeface="Arial" panose="020B0604020202020204" pitchFamily="34" charset="0"/>
              <a:buChar char="•"/>
            </a:pPr>
            <a:r>
              <a:rPr lang="en-GB" sz="1800" dirty="0">
                <a:solidFill>
                  <a:srgbClr val="000000"/>
                </a:solidFill>
                <a:effectLst/>
                <a:latin typeface="+mn-lt"/>
                <a:ea typeface="Calibri" panose="020F0502020204030204" pitchFamily="34" charset="0"/>
              </a:rPr>
              <a:t>The district secretary is only the minutes-taker, he is not responsible for a lot of other things</a:t>
            </a:r>
          </a:p>
          <a:p>
            <a:pPr marL="285750" lvl="0" indent="-285750" algn="just">
              <a:lnSpc>
                <a:spcPct val="150000"/>
              </a:lnSpc>
              <a:buFont typeface="Arial" panose="020B0604020202020204" pitchFamily="34" charset="0"/>
              <a:buChar char="•"/>
            </a:pPr>
            <a:r>
              <a:rPr lang="en-GB" sz="1800" dirty="0">
                <a:solidFill>
                  <a:srgbClr val="000000"/>
                </a:solidFill>
                <a:effectLst/>
                <a:latin typeface="+mn-lt"/>
                <a:ea typeface="Calibri" panose="020F0502020204030204" pitchFamily="34" charset="0"/>
              </a:rPr>
              <a:t>Unlike the district treasurer, district secretary does not need to have previous, job-related experience and/ or skills</a:t>
            </a:r>
          </a:p>
          <a:p>
            <a:pPr marL="285750" lvl="0" indent="-285750" algn="just">
              <a:lnSpc>
                <a:spcPct val="150000"/>
              </a:lnSpc>
              <a:spcAft>
                <a:spcPts val="800"/>
              </a:spcAft>
              <a:buFont typeface="Arial" panose="020B0604020202020204" pitchFamily="34" charset="0"/>
              <a:buChar char="•"/>
            </a:pPr>
            <a:r>
              <a:rPr lang="en-GB" sz="1800" dirty="0">
                <a:solidFill>
                  <a:srgbClr val="000000"/>
                </a:solidFill>
                <a:effectLst/>
                <a:latin typeface="+mn-lt"/>
                <a:ea typeface="Calibri" panose="020F0502020204030204" pitchFamily="34" charset="0"/>
              </a:rPr>
              <a:t>The district secretary does not need to be in direct contact with clubs within his district; the secretary solely works with division and district officers/on division and district level</a:t>
            </a:r>
            <a:endParaRPr lang="en-GB" dirty="0">
              <a:latin typeface="+mn-lt"/>
            </a:endParaRPr>
          </a:p>
        </p:txBody>
      </p:sp>
      <p:sp>
        <p:nvSpPr>
          <p:cNvPr id="3" name="Title 2">
            <a:extLst>
              <a:ext uri="{FF2B5EF4-FFF2-40B4-BE49-F238E27FC236}">
                <a16:creationId xmlns:a16="http://schemas.microsoft.com/office/drawing/2014/main" id="{A562E007-D151-4C7F-91ED-0DF36DE0FF47}"/>
              </a:ext>
            </a:extLst>
          </p:cNvPr>
          <p:cNvSpPr>
            <a:spLocks noGrp="1"/>
          </p:cNvSpPr>
          <p:nvPr>
            <p:ph type="title"/>
          </p:nvPr>
        </p:nvSpPr>
        <p:spPr/>
        <p:txBody>
          <a:bodyPr/>
          <a:lstStyle/>
          <a:p>
            <a:r>
              <a:rPr lang="en-GB" sz="4400" noProof="0" dirty="0">
                <a:latin typeface="+mn-lt"/>
              </a:rPr>
              <a:t>Questions</a:t>
            </a:r>
          </a:p>
        </p:txBody>
      </p:sp>
    </p:spTree>
    <p:extLst>
      <p:ext uri="{BB962C8B-B14F-4D97-AF65-F5344CB8AC3E}">
        <p14:creationId xmlns:p14="http://schemas.microsoft.com/office/powerpoint/2010/main" val="40400263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C8FB0FBF-CC70-46B8-9E70-6972F703A79B}"/>
              </a:ext>
            </a:extLst>
          </p:cNvPr>
          <p:cNvSpPr>
            <a:spLocks noGrp="1"/>
          </p:cNvSpPr>
          <p:nvPr>
            <p:ph type="body" idx="1"/>
          </p:nvPr>
        </p:nvSpPr>
        <p:spPr/>
        <p:txBody>
          <a:bodyPr/>
          <a:lstStyle/>
          <a:p>
            <a:pPr marL="457200" lvl="0" indent="-457200" algn="just">
              <a:lnSpc>
                <a:spcPct val="150000"/>
              </a:lnSpc>
              <a:buFont typeface="Arial" panose="020B0604020202020204" pitchFamily="34" charset="0"/>
              <a:buChar char="•"/>
            </a:pPr>
            <a:r>
              <a:rPr lang="en-GB" sz="2000" dirty="0">
                <a:solidFill>
                  <a:srgbClr val="000000"/>
                </a:solidFill>
                <a:effectLst/>
                <a:latin typeface="+mn-lt"/>
                <a:ea typeface="Calibri" panose="020F0502020204030204" pitchFamily="34" charset="0"/>
              </a:rPr>
              <a:t>New platform for member management worldwide</a:t>
            </a:r>
          </a:p>
          <a:p>
            <a:pPr marL="457200" lvl="0" indent="-457200" algn="just">
              <a:lnSpc>
                <a:spcPct val="150000"/>
              </a:lnSpc>
              <a:buFont typeface="Arial" panose="020B0604020202020204" pitchFamily="34" charset="0"/>
              <a:buChar char="•"/>
            </a:pPr>
            <a:r>
              <a:rPr lang="en-GB" sz="2000" dirty="0">
                <a:solidFill>
                  <a:srgbClr val="000000"/>
                </a:solidFill>
                <a:latin typeface="+mn-lt"/>
              </a:rPr>
              <a:t>To be introduced in the course of 2022</a:t>
            </a:r>
          </a:p>
          <a:p>
            <a:pPr marL="457200" lvl="0" indent="-457200" algn="just">
              <a:lnSpc>
                <a:spcPct val="150000"/>
              </a:lnSpc>
              <a:buFont typeface="Arial" panose="020B0604020202020204" pitchFamily="34" charset="0"/>
              <a:buChar char="•"/>
            </a:pPr>
            <a:r>
              <a:rPr lang="en-GB" sz="2000" dirty="0">
                <a:solidFill>
                  <a:srgbClr val="000000"/>
                </a:solidFill>
                <a:latin typeface="+mn-lt"/>
              </a:rPr>
              <a:t>User interface available in multiple languages</a:t>
            </a:r>
          </a:p>
          <a:p>
            <a:pPr marL="457200" lvl="0" indent="-457200" algn="just">
              <a:lnSpc>
                <a:spcPct val="150000"/>
              </a:lnSpc>
              <a:buFont typeface="Arial" panose="020B0604020202020204" pitchFamily="34" charset="0"/>
              <a:buChar char="•"/>
            </a:pPr>
            <a:r>
              <a:rPr lang="en-GB" sz="2000" dirty="0">
                <a:solidFill>
                  <a:srgbClr val="000000"/>
                </a:solidFill>
                <a:latin typeface="+mn-lt"/>
              </a:rPr>
              <a:t>Same API available as in current system</a:t>
            </a:r>
          </a:p>
          <a:p>
            <a:pPr marL="457200" lvl="0" indent="-457200" algn="just">
              <a:lnSpc>
                <a:spcPct val="150000"/>
              </a:lnSpc>
              <a:buFont typeface="Arial" panose="020B0604020202020204" pitchFamily="34" charset="0"/>
              <a:buChar char="•"/>
            </a:pPr>
            <a:r>
              <a:rPr lang="en-GB" sz="2000" dirty="0">
                <a:solidFill>
                  <a:srgbClr val="000000"/>
                </a:solidFill>
                <a:latin typeface="+mn-lt"/>
              </a:rPr>
              <a:t>Avoid double work &amp; discussions = use this system as single source of truth</a:t>
            </a:r>
            <a:endParaRPr lang="en-GB" sz="2000" dirty="0">
              <a:latin typeface="+mn-lt"/>
            </a:endParaRPr>
          </a:p>
        </p:txBody>
      </p:sp>
      <p:sp>
        <p:nvSpPr>
          <p:cNvPr id="3" name="Title 2">
            <a:extLst>
              <a:ext uri="{FF2B5EF4-FFF2-40B4-BE49-F238E27FC236}">
                <a16:creationId xmlns:a16="http://schemas.microsoft.com/office/drawing/2014/main" id="{A562E007-D151-4C7F-91ED-0DF36DE0FF47}"/>
              </a:ext>
            </a:extLst>
          </p:cNvPr>
          <p:cNvSpPr>
            <a:spLocks noGrp="1"/>
          </p:cNvSpPr>
          <p:nvPr>
            <p:ph type="title"/>
          </p:nvPr>
        </p:nvSpPr>
        <p:spPr/>
        <p:txBody>
          <a:bodyPr/>
          <a:lstStyle/>
          <a:p>
            <a:r>
              <a:rPr lang="en-GB" sz="4400" noProof="0" dirty="0">
                <a:latin typeface="+mn-lt"/>
              </a:rPr>
              <a:t>Fonteva/Salesforce</a:t>
            </a:r>
          </a:p>
        </p:txBody>
      </p:sp>
    </p:spTree>
    <p:extLst>
      <p:ext uri="{BB962C8B-B14F-4D97-AF65-F5344CB8AC3E}">
        <p14:creationId xmlns:p14="http://schemas.microsoft.com/office/powerpoint/2010/main" val="59816710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0B2A98-1DC6-4DCB-AE0A-DDE453556073}"/>
              </a:ext>
            </a:extLst>
          </p:cNvPr>
          <p:cNvSpPr>
            <a:spLocks noGrp="1"/>
          </p:cNvSpPr>
          <p:nvPr>
            <p:ph type="title"/>
          </p:nvPr>
        </p:nvSpPr>
        <p:spPr>
          <a:xfrm>
            <a:off x="685800" y="1784747"/>
            <a:ext cx="7772400" cy="634603"/>
          </a:xfrm>
        </p:spPr>
        <p:txBody>
          <a:bodyPr/>
          <a:lstStyle/>
          <a:p>
            <a:r>
              <a:rPr lang="nl-BE" dirty="0"/>
              <a:t>Kiwanis Academy</a:t>
            </a:r>
            <a:endParaRPr lang="en-GB" dirty="0"/>
          </a:p>
        </p:txBody>
      </p:sp>
      <p:sp>
        <p:nvSpPr>
          <p:cNvPr id="6" name="Title 1">
            <a:extLst>
              <a:ext uri="{FF2B5EF4-FFF2-40B4-BE49-F238E27FC236}">
                <a16:creationId xmlns:a16="http://schemas.microsoft.com/office/drawing/2014/main" id="{379C1446-7370-4F96-B087-B2B784D51EE5}"/>
              </a:ext>
            </a:extLst>
          </p:cNvPr>
          <p:cNvSpPr txBox="1">
            <a:spLocks/>
          </p:cNvSpPr>
          <p:nvPr/>
        </p:nvSpPr>
        <p:spPr>
          <a:xfrm>
            <a:off x="533400" y="2724150"/>
            <a:ext cx="7772400" cy="634603"/>
          </a:xfrm>
          <a:prstGeom prst="rect">
            <a:avLst/>
          </a:prstGeom>
          <a:noFill/>
          <a:ln>
            <a:noFill/>
          </a:ln>
        </p:spPr>
        <p:txBody>
          <a:bodyPr lIns="91425" tIns="91425" rIns="91425" bIns="91425" anchor="ctr" anchorCtr="0"/>
          <a:lstStyle>
            <a:defPPr marR="0" lvl="0" algn="l" rtl="0">
              <a:lnSpc>
                <a:spcPct val="100000"/>
              </a:lnSpc>
              <a:spcBef>
                <a:spcPts val="0"/>
              </a:spcBef>
              <a:spcAft>
                <a:spcPts val="0"/>
              </a:spcAft>
            </a:defPPr>
            <a:lvl1pPr marL="0" marR="0" lvl="0" indent="0" algn="ctr" rtl="0">
              <a:lnSpc>
                <a:spcPct val="100000"/>
              </a:lnSpc>
              <a:spcBef>
                <a:spcPts val="0"/>
              </a:spcBef>
              <a:spcAft>
                <a:spcPts val="0"/>
              </a:spcAft>
              <a:buClr>
                <a:schemeClr val="lt1"/>
              </a:buClr>
              <a:buFont typeface="Times New Roman"/>
              <a:buNone/>
              <a:defRPr sz="5500" b="1" i="0" u="none" strike="noStrike" cap="none">
                <a:solidFill>
                  <a:srgbClr val="003974"/>
                </a:solidFill>
                <a:latin typeface="Arial" pitchFamily="34" charset="0"/>
                <a:ea typeface="Arial" pitchFamily="34" charset="0"/>
                <a:cs typeface="Arial" pitchFamily="34" charset="0"/>
                <a:sym typeface="Times New Roman"/>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r>
              <a:rPr lang="nl-BE" dirty="0">
                <a:solidFill>
                  <a:srgbClr val="B4975A"/>
                </a:solidFill>
                <a:latin typeface="Knockout HTF67-FullBantamwt" pitchFamily="50" charset="0"/>
              </a:rPr>
              <a:t>HTTPS : // ACADEMY . KIWANIS . EU</a:t>
            </a:r>
            <a:endParaRPr lang="en-GB" dirty="0">
              <a:solidFill>
                <a:srgbClr val="B4975A"/>
              </a:solidFill>
              <a:latin typeface="Knockout HTF67-FullBantamwt" pitchFamily="50" charset="0"/>
            </a:endParaRPr>
          </a:p>
        </p:txBody>
      </p:sp>
    </p:spTree>
    <p:extLst>
      <p:ext uri="{BB962C8B-B14F-4D97-AF65-F5344CB8AC3E}">
        <p14:creationId xmlns:p14="http://schemas.microsoft.com/office/powerpoint/2010/main" val="160553067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AF6EC03B-D8AE-4C30-A929-AF0B2D065F9D}"/>
              </a:ext>
            </a:extLst>
          </p:cNvPr>
          <p:cNvPicPr>
            <a:picLocks noChangeAspect="1"/>
          </p:cNvPicPr>
          <p:nvPr/>
        </p:nvPicPr>
        <p:blipFill>
          <a:blip r:embed="rId2"/>
          <a:stretch>
            <a:fillRect/>
          </a:stretch>
        </p:blipFill>
        <p:spPr>
          <a:xfrm>
            <a:off x="102648" y="0"/>
            <a:ext cx="8938704" cy="5143500"/>
          </a:xfrm>
          <a:prstGeom prst="rect">
            <a:avLst/>
          </a:prstGeom>
        </p:spPr>
      </p:pic>
    </p:spTree>
    <p:extLst>
      <p:ext uri="{BB962C8B-B14F-4D97-AF65-F5344CB8AC3E}">
        <p14:creationId xmlns:p14="http://schemas.microsoft.com/office/powerpoint/2010/main" val="383682108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0F008C88-5961-4C53-B0D5-E843A6440B8F}"/>
              </a:ext>
            </a:extLst>
          </p:cNvPr>
          <p:cNvPicPr>
            <a:picLocks noChangeAspect="1"/>
          </p:cNvPicPr>
          <p:nvPr/>
        </p:nvPicPr>
        <p:blipFill>
          <a:blip r:embed="rId2"/>
          <a:stretch>
            <a:fillRect/>
          </a:stretch>
        </p:blipFill>
        <p:spPr>
          <a:xfrm>
            <a:off x="25782" y="37096"/>
            <a:ext cx="9128736" cy="5506453"/>
          </a:xfrm>
          <a:prstGeom prst="rect">
            <a:avLst/>
          </a:prstGeom>
        </p:spPr>
      </p:pic>
    </p:spTree>
    <p:extLst>
      <p:ext uri="{BB962C8B-B14F-4D97-AF65-F5344CB8AC3E}">
        <p14:creationId xmlns:p14="http://schemas.microsoft.com/office/powerpoint/2010/main" val="23419515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4D380EC-DD95-43C7-A4E0-761D64BA3F96}"/>
              </a:ext>
            </a:extLst>
          </p:cNvPr>
          <p:cNvPicPr>
            <a:picLocks noChangeAspect="1"/>
          </p:cNvPicPr>
          <p:nvPr/>
        </p:nvPicPr>
        <p:blipFill>
          <a:blip r:embed="rId2"/>
          <a:stretch>
            <a:fillRect/>
          </a:stretch>
        </p:blipFill>
        <p:spPr>
          <a:xfrm>
            <a:off x="0" y="0"/>
            <a:ext cx="9144000" cy="6710990"/>
          </a:xfrm>
          <a:prstGeom prst="rect">
            <a:avLst/>
          </a:prstGeom>
        </p:spPr>
      </p:pic>
    </p:spTree>
    <p:extLst>
      <p:ext uri="{BB962C8B-B14F-4D97-AF65-F5344CB8AC3E}">
        <p14:creationId xmlns:p14="http://schemas.microsoft.com/office/powerpoint/2010/main" val="126087216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4D380EC-DD95-43C7-A4E0-761D64BA3F96}"/>
              </a:ext>
            </a:extLst>
          </p:cNvPr>
          <p:cNvPicPr>
            <a:picLocks noChangeAspect="1"/>
          </p:cNvPicPr>
          <p:nvPr/>
        </p:nvPicPr>
        <p:blipFill>
          <a:blip r:embed="rId2"/>
          <a:stretch>
            <a:fillRect/>
          </a:stretch>
        </p:blipFill>
        <p:spPr>
          <a:xfrm>
            <a:off x="0" y="-1567490"/>
            <a:ext cx="9144000" cy="6710990"/>
          </a:xfrm>
          <a:prstGeom prst="rect">
            <a:avLst/>
          </a:prstGeom>
        </p:spPr>
      </p:pic>
    </p:spTree>
    <p:extLst>
      <p:ext uri="{BB962C8B-B14F-4D97-AF65-F5344CB8AC3E}">
        <p14:creationId xmlns:p14="http://schemas.microsoft.com/office/powerpoint/2010/main" val="59052556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15B9D0E5-69BD-4E69-9C4F-50F08591550B}"/>
              </a:ext>
            </a:extLst>
          </p:cNvPr>
          <p:cNvSpPr>
            <a:spLocks noGrp="1"/>
          </p:cNvSpPr>
          <p:nvPr>
            <p:ph type="body" idx="1"/>
          </p:nvPr>
        </p:nvSpPr>
        <p:spPr/>
        <p:txBody>
          <a:bodyPr/>
          <a:lstStyle/>
          <a:p>
            <a:pPr algn="ctr"/>
            <a:r>
              <a:rPr lang="nl-BE" dirty="0" err="1">
                <a:latin typeface="+mn-lt"/>
              </a:rPr>
              <a:t>What</a:t>
            </a:r>
            <a:r>
              <a:rPr lang="nl-BE" dirty="0">
                <a:latin typeface="+mn-lt"/>
              </a:rPr>
              <a:t> does </a:t>
            </a:r>
            <a:r>
              <a:rPr lang="nl-BE" dirty="0" err="1">
                <a:latin typeface="+mn-lt"/>
              </a:rPr>
              <a:t>the</a:t>
            </a:r>
            <a:r>
              <a:rPr lang="nl-BE" dirty="0">
                <a:latin typeface="+mn-lt"/>
              </a:rPr>
              <a:t> District Secretary do?</a:t>
            </a:r>
            <a:endParaRPr lang="en-GB" dirty="0">
              <a:latin typeface="+mn-lt"/>
            </a:endParaRPr>
          </a:p>
        </p:txBody>
      </p:sp>
      <p:sp>
        <p:nvSpPr>
          <p:cNvPr id="3" name="Title 2">
            <a:extLst>
              <a:ext uri="{FF2B5EF4-FFF2-40B4-BE49-F238E27FC236}">
                <a16:creationId xmlns:a16="http://schemas.microsoft.com/office/drawing/2014/main" id="{A562E007-D151-4C7F-91ED-0DF36DE0FF47}"/>
              </a:ext>
            </a:extLst>
          </p:cNvPr>
          <p:cNvSpPr>
            <a:spLocks noGrp="1"/>
          </p:cNvSpPr>
          <p:nvPr>
            <p:ph type="title"/>
          </p:nvPr>
        </p:nvSpPr>
        <p:spPr/>
        <p:txBody>
          <a:bodyPr/>
          <a:lstStyle/>
          <a:p>
            <a:r>
              <a:rPr lang="en-GB" sz="4000" noProof="0" dirty="0">
                <a:latin typeface="+mn-lt"/>
              </a:rPr>
              <a:t>How do you see your role?</a:t>
            </a:r>
          </a:p>
        </p:txBody>
      </p:sp>
    </p:spTree>
    <p:extLst>
      <p:ext uri="{BB962C8B-B14F-4D97-AF65-F5344CB8AC3E}">
        <p14:creationId xmlns:p14="http://schemas.microsoft.com/office/powerpoint/2010/main" val="376093816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0AE52C99-EB39-468C-8054-F4AC869DF406}"/>
              </a:ext>
            </a:extLst>
          </p:cNvPr>
          <p:cNvPicPr>
            <a:picLocks noChangeAspect="1"/>
          </p:cNvPicPr>
          <p:nvPr/>
        </p:nvPicPr>
        <p:blipFill>
          <a:blip r:embed="rId2"/>
          <a:stretch>
            <a:fillRect/>
          </a:stretch>
        </p:blipFill>
        <p:spPr>
          <a:xfrm>
            <a:off x="0" y="370996"/>
            <a:ext cx="9144000" cy="4755173"/>
          </a:xfrm>
          <a:prstGeom prst="rect">
            <a:avLst/>
          </a:prstGeom>
        </p:spPr>
      </p:pic>
    </p:spTree>
    <p:extLst>
      <p:ext uri="{BB962C8B-B14F-4D97-AF65-F5344CB8AC3E}">
        <p14:creationId xmlns:p14="http://schemas.microsoft.com/office/powerpoint/2010/main" val="21594619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DF2C05E5-6587-4EAE-A327-A72870DCEDFE}"/>
              </a:ext>
            </a:extLst>
          </p:cNvPr>
          <p:cNvSpPr>
            <a:spLocks noGrp="1"/>
          </p:cNvSpPr>
          <p:nvPr>
            <p:ph type="body" idx="1"/>
          </p:nvPr>
        </p:nvSpPr>
        <p:spPr>
          <a:xfrm>
            <a:off x="533400" y="2066924"/>
            <a:ext cx="5410202" cy="1009651"/>
          </a:xfrm>
        </p:spPr>
        <p:txBody>
          <a:bodyPr/>
          <a:lstStyle/>
          <a:p>
            <a:pPr marL="203200" indent="0">
              <a:buNone/>
            </a:pPr>
            <a:r>
              <a:rPr lang="nl-BE" dirty="0">
                <a:latin typeface="Avenir Next LT Pro Light" panose="020B0304020202020204" pitchFamily="34" charset="0"/>
              </a:rPr>
              <a:t>For </a:t>
            </a:r>
            <a:r>
              <a:rPr lang="nl-BE" dirty="0" err="1">
                <a:latin typeface="Avenir Next LT Pro Light" panose="020B0304020202020204" pitchFamily="34" charset="0"/>
              </a:rPr>
              <a:t>your</a:t>
            </a:r>
            <a:r>
              <a:rPr lang="nl-BE" dirty="0">
                <a:latin typeface="Avenir Next LT Pro Light" panose="020B0304020202020204" pitchFamily="34" charset="0"/>
              </a:rPr>
              <a:t> interest! </a:t>
            </a:r>
            <a:endParaRPr lang="en-GB" dirty="0">
              <a:latin typeface="Avenir Next LT Pro Light" panose="020B0304020202020204" pitchFamily="34" charset="0"/>
            </a:endParaRPr>
          </a:p>
        </p:txBody>
      </p:sp>
      <p:sp>
        <p:nvSpPr>
          <p:cNvPr id="3" name="Title 2">
            <a:extLst>
              <a:ext uri="{FF2B5EF4-FFF2-40B4-BE49-F238E27FC236}">
                <a16:creationId xmlns:a16="http://schemas.microsoft.com/office/drawing/2014/main" id="{9D79FD02-4136-4B0E-81AD-1738294E3309}"/>
              </a:ext>
            </a:extLst>
          </p:cNvPr>
          <p:cNvSpPr>
            <a:spLocks noGrp="1"/>
          </p:cNvSpPr>
          <p:nvPr>
            <p:ph type="title"/>
          </p:nvPr>
        </p:nvSpPr>
        <p:spPr>
          <a:xfrm>
            <a:off x="609600" y="590550"/>
            <a:ext cx="3276601" cy="1828800"/>
          </a:xfrm>
        </p:spPr>
        <p:txBody>
          <a:bodyPr/>
          <a:lstStyle/>
          <a:p>
            <a:pPr algn="l"/>
            <a:r>
              <a:rPr lang="nl-BE" sz="11500" dirty="0">
                <a:solidFill>
                  <a:srgbClr val="B4975A"/>
                </a:solidFill>
                <a:latin typeface="Knockout HTF67-FullBantamwt" pitchFamily="50" charset="0"/>
              </a:rPr>
              <a:t>THANKS.</a:t>
            </a:r>
            <a:endParaRPr lang="en-GB" sz="11500" dirty="0">
              <a:solidFill>
                <a:srgbClr val="B4975A"/>
              </a:solidFill>
              <a:latin typeface="Knockout HTF67-FullBantamwt" pitchFamily="50" charset="0"/>
            </a:endParaRPr>
          </a:p>
        </p:txBody>
      </p:sp>
      <p:sp>
        <p:nvSpPr>
          <p:cNvPr id="4" name="Rectangle 2">
            <a:extLst>
              <a:ext uri="{FF2B5EF4-FFF2-40B4-BE49-F238E27FC236}">
                <a16:creationId xmlns:a16="http://schemas.microsoft.com/office/drawing/2014/main" id="{05FE6B44-A8EA-4EF6-BD94-6365423D3C7B}"/>
              </a:ext>
            </a:extLst>
          </p:cNvPr>
          <p:cNvSpPr>
            <a:spLocks noChangeArrowheads="1"/>
          </p:cNvSpPr>
          <p:nvPr/>
        </p:nvSpPr>
        <p:spPr bwMode="auto">
          <a:xfrm>
            <a:off x="6629400" y="3258056"/>
            <a:ext cx="2240900" cy="15234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1" i="0" u="none" strike="noStrike" cap="none" normalizeH="0" baseline="0" dirty="0">
                <a:ln>
                  <a:noFill/>
                </a:ln>
                <a:solidFill>
                  <a:srgbClr val="757B80"/>
                </a:solidFill>
                <a:effectLst/>
                <a:latin typeface="Calibri" panose="020F0502020204030204" pitchFamily="34" charset="0"/>
                <a:ea typeface="Times New Roman" panose="02020603050405020304" pitchFamily="18" charset="0"/>
                <a:cs typeface="Arial" panose="020B0604020202020204" pitchFamily="34" charset="0"/>
              </a:rPr>
              <a:t>Jan BOEN</a:t>
            </a:r>
            <a:r>
              <a:rPr kumimoji="0" lang="en-US" altLang="en-US" sz="1200" b="1" i="0" u="none" strike="noStrike" cap="none" normalizeH="0" baseline="0" dirty="0">
                <a:ln>
                  <a:noFill/>
                </a:ln>
                <a:solidFill>
                  <a:srgbClr val="757B80"/>
                </a:solidFill>
                <a:effectLst/>
                <a:latin typeface="Calibri" panose="020F0502020204030204" pitchFamily="34" charset="0"/>
                <a:ea typeface="Times New Roman" panose="02020603050405020304" pitchFamily="18" charset="0"/>
                <a:cs typeface="Arial" panose="020B0604020202020204" pitchFamily="34" charset="0"/>
              </a:rPr>
              <a:t> </a:t>
            </a:r>
            <a:r>
              <a:rPr kumimoji="0" lang="en-US" altLang="en-US" sz="1200" b="0" i="0" u="none" strike="noStrike" cap="none" normalizeH="0" baseline="0" dirty="0">
                <a:ln>
                  <a:noFill/>
                </a:ln>
                <a:solidFill>
                  <a:srgbClr val="222222"/>
                </a:solidFill>
                <a:effectLst/>
                <a:latin typeface="Calibri" panose="020F0502020204030204" pitchFamily="34" charset="0"/>
                <a:ea typeface="Times New Roman" panose="02020603050405020304" pitchFamily="18" charset="0"/>
                <a:cs typeface="Arial" panose="020B0604020202020204" pitchFamily="34" charset="0"/>
              </a:rPr>
              <a:t>| </a:t>
            </a:r>
            <a:r>
              <a:rPr kumimoji="0" lang="en-US" altLang="en-US" sz="1200" b="1" i="0" u="none" strike="noStrike" cap="none" normalizeH="0" baseline="0" dirty="0">
                <a:ln>
                  <a:noFill/>
                </a:ln>
                <a:solidFill>
                  <a:srgbClr val="222222"/>
                </a:solidFill>
                <a:effectLst/>
                <a:latin typeface="Calibri" panose="020F0502020204030204" pitchFamily="34" charset="0"/>
                <a:ea typeface="Times New Roman" panose="02020603050405020304" pitchFamily="18" charset="0"/>
                <a:cs typeface="Arial" panose="020B0604020202020204" pitchFamily="34" charset="0"/>
              </a:rPr>
              <a:t>Kiwanis International</a:t>
            </a:r>
            <a:endParaRPr kumimoji="0" lang="en-GB" altLang="en-US" sz="6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dirty="0">
                <a:ln>
                  <a:noFill/>
                </a:ln>
                <a:solidFill>
                  <a:srgbClr val="222222"/>
                </a:solidFill>
                <a:effectLst/>
                <a:latin typeface="Calibri" panose="020F0502020204030204" pitchFamily="34" charset="0"/>
                <a:ea typeface="Times New Roman" panose="02020603050405020304" pitchFamily="18" charset="0"/>
                <a:cs typeface="Arial" panose="020B0604020202020204" pitchFamily="34" charset="0"/>
              </a:rPr>
              <a:t>   Senior Director Europe &amp;</a:t>
            </a:r>
            <a:endParaRPr kumimoji="0" lang="en-GB" altLang="en-US" sz="6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900" b="0" i="0" u="none" strike="noStrike" cap="none" normalizeH="0" baseline="0" dirty="0">
                <a:ln>
                  <a:noFill/>
                </a:ln>
                <a:solidFill>
                  <a:srgbClr val="222222"/>
                </a:solidFill>
                <a:effectLst/>
                <a:latin typeface="Calibri" panose="020F0502020204030204" pitchFamily="34" charset="0"/>
                <a:ea typeface="Times New Roman" panose="02020603050405020304" pitchFamily="18" charset="0"/>
                <a:cs typeface="Arial" panose="020B0604020202020204" pitchFamily="34" charset="0"/>
              </a:rPr>
              <a:t>   KI-E(F) Secretary 2020-2021</a:t>
            </a:r>
            <a:endParaRPr kumimoji="0" lang="en-GB" altLang="en-US" sz="6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900" b="0" i="0" u="none" strike="noStrike" cap="none" normalizeH="0" baseline="0" dirty="0">
                <a:ln>
                  <a:noFill/>
                </a:ln>
                <a:solidFill>
                  <a:srgbClr val="222222"/>
                </a:solidFill>
                <a:effectLst/>
                <a:latin typeface="Calibri" panose="020F0502020204030204" pitchFamily="34" charset="0"/>
                <a:ea typeface="Times New Roman" panose="02020603050405020304" pitchFamily="18" charset="0"/>
                <a:cs typeface="Arial" panose="020B0604020202020204" pitchFamily="34" charset="0"/>
              </a:rPr>
              <a:t>   </a:t>
            </a:r>
            <a:r>
              <a:rPr kumimoji="0" lang="nl-BE" altLang="en-US" sz="900" b="0" i="0" u="none" strike="noStrike" cap="none" normalizeH="0" baseline="0" dirty="0">
                <a:ln>
                  <a:noFill/>
                </a:ln>
                <a:solidFill>
                  <a:srgbClr val="222222"/>
                </a:solidFill>
                <a:effectLst/>
                <a:latin typeface="Calibri" panose="020F0502020204030204" pitchFamily="34" charset="0"/>
                <a:ea typeface="Times New Roman" panose="02020603050405020304" pitchFamily="18" charset="0"/>
                <a:cs typeface="Arial" panose="020B0604020202020204" pitchFamily="34" charset="0"/>
              </a:rPr>
              <a:t>Leiekaai 25B</a:t>
            </a:r>
            <a:endParaRPr kumimoji="0" lang="en-GB" altLang="en-US" sz="6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nl-BE" altLang="en-US" sz="900" b="0" i="0" u="none" strike="noStrike" cap="none" normalizeH="0" baseline="0" dirty="0">
                <a:ln>
                  <a:noFill/>
                </a:ln>
                <a:solidFill>
                  <a:srgbClr val="222222"/>
                </a:solidFill>
                <a:effectLst/>
                <a:latin typeface="Calibri" panose="020F0502020204030204" pitchFamily="34" charset="0"/>
                <a:ea typeface="Times New Roman" panose="02020603050405020304" pitchFamily="18" charset="0"/>
                <a:cs typeface="Arial" panose="020B0604020202020204" pitchFamily="34" charset="0"/>
              </a:rPr>
              <a:t>   B-9000 Gent - Belgium</a:t>
            </a:r>
            <a:endParaRPr kumimoji="0" lang="en-GB" altLang="en-US" sz="6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nl-BE" altLang="en-US" sz="900" b="0" i="0" u="none" strike="noStrike" cap="none" normalizeH="0" baseline="0" dirty="0">
                <a:ln>
                  <a:noFill/>
                </a:ln>
                <a:solidFill>
                  <a:srgbClr val="222222"/>
                </a:solidFill>
                <a:effectLst/>
                <a:latin typeface="Calibri" panose="020F0502020204030204" pitchFamily="34" charset="0"/>
                <a:ea typeface="Times New Roman" panose="02020603050405020304" pitchFamily="18" charset="0"/>
                <a:cs typeface="Arial" panose="020B0604020202020204" pitchFamily="34" charset="0"/>
              </a:rPr>
              <a:t>   Tel. +32 (0)9 216 77 76 </a:t>
            </a:r>
            <a:endParaRPr kumimoji="0" lang="en-GB" altLang="en-US" sz="6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nl-BE" altLang="en-US" sz="900" b="0" i="0" u="none" strike="noStrike" cap="none" normalizeH="0" baseline="0" dirty="0">
                <a:ln>
                  <a:noFill/>
                </a:ln>
                <a:solidFill>
                  <a:srgbClr val="222222"/>
                </a:solidFill>
                <a:effectLst/>
                <a:latin typeface="Calibri" panose="020F0502020204030204" pitchFamily="34" charset="0"/>
                <a:ea typeface="Times New Roman" panose="02020603050405020304" pitchFamily="18" charset="0"/>
                <a:cs typeface="Arial" panose="020B0604020202020204" pitchFamily="34" charset="0"/>
              </a:rPr>
              <a:t>   </a:t>
            </a:r>
            <a:r>
              <a:rPr kumimoji="0" lang="nl-BE" altLang="en-US" sz="900" b="0" i="0" u="none" strike="noStrike" cap="none" normalizeH="0" baseline="0" dirty="0" err="1">
                <a:ln>
                  <a:noFill/>
                </a:ln>
                <a:solidFill>
                  <a:srgbClr val="222222"/>
                </a:solidFill>
                <a:effectLst/>
                <a:latin typeface="Calibri" panose="020F0502020204030204" pitchFamily="34" charset="0"/>
                <a:ea typeface="Times New Roman" panose="02020603050405020304" pitchFamily="18" charset="0"/>
                <a:cs typeface="Arial" panose="020B0604020202020204" pitchFamily="34" charset="0"/>
              </a:rPr>
              <a:t>Mob</a:t>
            </a:r>
            <a:r>
              <a:rPr kumimoji="0" lang="nl-BE" altLang="en-US" sz="900" b="0" i="0" u="none" strike="noStrike" cap="none" normalizeH="0" baseline="0" dirty="0">
                <a:ln>
                  <a:noFill/>
                </a:ln>
                <a:solidFill>
                  <a:srgbClr val="222222"/>
                </a:solidFill>
                <a:effectLst/>
                <a:latin typeface="Calibri" panose="020F0502020204030204" pitchFamily="34" charset="0"/>
                <a:ea typeface="Times New Roman" panose="02020603050405020304" pitchFamily="18" charset="0"/>
                <a:cs typeface="Arial" panose="020B0604020202020204" pitchFamily="34" charset="0"/>
              </a:rPr>
              <a:t>. +32 (0) 473 933 190</a:t>
            </a:r>
            <a:br>
              <a:rPr kumimoji="0" lang="nl-BE" altLang="en-US" sz="900" b="0" i="0" u="none" strike="noStrike" cap="none" normalizeH="0" baseline="0" dirty="0">
                <a:ln>
                  <a:noFill/>
                </a:ln>
                <a:solidFill>
                  <a:srgbClr val="222222"/>
                </a:solidFill>
                <a:effectLst/>
                <a:latin typeface="Calibri" panose="020F0502020204030204" pitchFamily="34" charset="0"/>
                <a:ea typeface="Times New Roman" panose="02020603050405020304" pitchFamily="18" charset="0"/>
                <a:cs typeface="Arial" panose="020B0604020202020204" pitchFamily="34" charset="0"/>
              </a:rPr>
            </a:br>
            <a:r>
              <a:rPr kumimoji="0" lang="nl-BE" altLang="en-US" sz="900" b="0" i="0" u="none" strike="noStrike" cap="none" normalizeH="0" baseline="0" dirty="0">
                <a:ln>
                  <a:noFill/>
                </a:ln>
                <a:solidFill>
                  <a:srgbClr val="222222"/>
                </a:solidFill>
                <a:effectLst/>
                <a:latin typeface="Calibri" panose="020F0502020204030204" pitchFamily="34" charset="0"/>
                <a:ea typeface="Times New Roman" panose="02020603050405020304" pitchFamily="18" charset="0"/>
                <a:cs typeface="Arial" panose="020B0604020202020204" pitchFamily="34" charset="0"/>
              </a:rPr>
              <a:t>   Skype: jan.boen1964</a:t>
            </a:r>
            <a:endParaRPr kumimoji="0" lang="en-GB" altLang="en-US" sz="6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GB" altLang="en-US"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171922214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72DBDFAC-98B5-44EA-9E41-762F5739946D}"/>
              </a:ext>
            </a:extLst>
          </p:cNvPr>
          <p:cNvSpPr>
            <a:spLocks noGrp="1"/>
          </p:cNvSpPr>
          <p:nvPr>
            <p:ph type="body" idx="1"/>
          </p:nvPr>
        </p:nvSpPr>
        <p:spPr>
          <a:xfrm>
            <a:off x="838202" y="1314451"/>
            <a:ext cx="7848599" cy="3280172"/>
          </a:xfrm>
        </p:spPr>
        <p:txBody>
          <a:bodyPr/>
          <a:lstStyle/>
          <a:p>
            <a:pPr algn="ctr"/>
            <a:endParaRPr lang="en-US" dirty="0">
              <a:latin typeface="+mn-lt"/>
            </a:endParaRPr>
          </a:p>
          <a:p>
            <a:pPr algn="ctr"/>
            <a:r>
              <a:rPr lang="en-US" dirty="0">
                <a:latin typeface="+mn-lt"/>
              </a:rPr>
              <a:t>Only the “minutes-taker”</a:t>
            </a:r>
          </a:p>
          <a:p>
            <a:pPr algn="ctr"/>
            <a:endParaRPr lang="en-US" dirty="0">
              <a:latin typeface="+mn-lt"/>
            </a:endParaRPr>
          </a:p>
          <a:p>
            <a:pPr algn="ctr"/>
            <a:r>
              <a:rPr lang="en-US" dirty="0">
                <a:latin typeface="+mn-lt"/>
              </a:rPr>
              <a:t>Not responsible for a lot of things</a:t>
            </a:r>
            <a:endParaRPr lang="en-GB" dirty="0">
              <a:latin typeface="+mn-lt"/>
            </a:endParaRPr>
          </a:p>
        </p:txBody>
      </p:sp>
      <p:sp>
        <p:nvSpPr>
          <p:cNvPr id="3" name="Title 2">
            <a:extLst>
              <a:ext uri="{FF2B5EF4-FFF2-40B4-BE49-F238E27FC236}">
                <a16:creationId xmlns:a16="http://schemas.microsoft.com/office/drawing/2014/main" id="{0044F2EC-14B7-4F2E-889E-DA6B3C38E29C}"/>
              </a:ext>
            </a:extLst>
          </p:cNvPr>
          <p:cNvSpPr>
            <a:spLocks noGrp="1"/>
          </p:cNvSpPr>
          <p:nvPr>
            <p:ph type="title"/>
          </p:nvPr>
        </p:nvSpPr>
        <p:spPr/>
        <p:txBody>
          <a:bodyPr/>
          <a:lstStyle/>
          <a:p>
            <a:r>
              <a:rPr lang="nl-BE" dirty="0" err="1"/>
              <a:t>What</a:t>
            </a:r>
            <a:r>
              <a:rPr lang="nl-BE" dirty="0"/>
              <a:t> </a:t>
            </a:r>
            <a:r>
              <a:rPr lang="nl-BE" dirty="0" err="1"/>
              <a:t>you</a:t>
            </a:r>
            <a:r>
              <a:rPr lang="nl-BE" dirty="0"/>
              <a:t> are </a:t>
            </a:r>
            <a:r>
              <a:rPr lang="nl-BE" dirty="0" err="1"/>
              <a:t>not</a:t>
            </a:r>
            <a:endParaRPr lang="en-GB" dirty="0"/>
          </a:p>
        </p:txBody>
      </p:sp>
    </p:spTree>
    <p:extLst>
      <p:ext uri="{BB962C8B-B14F-4D97-AF65-F5344CB8AC3E}">
        <p14:creationId xmlns:p14="http://schemas.microsoft.com/office/powerpoint/2010/main" val="114788686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3AA6A855-DE55-4F87-B8CB-0B625DAC6313}"/>
              </a:ext>
            </a:extLst>
          </p:cNvPr>
          <p:cNvSpPr>
            <a:spLocks noGrp="1"/>
          </p:cNvSpPr>
          <p:nvPr>
            <p:ph type="body" idx="1"/>
          </p:nvPr>
        </p:nvSpPr>
        <p:spPr/>
        <p:txBody>
          <a:bodyPr/>
          <a:lstStyle/>
          <a:p>
            <a:pPr marL="457200" indent="-457200">
              <a:buFont typeface="Arial" panose="020B0604020202020204" pitchFamily="34" charset="0"/>
              <a:buChar char="•"/>
            </a:pPr>
            <a:r>
              <a:rPr lang="en-GB" sz="2800" noProof="0" dirty="0">
                <a:latin typeface="+mn-lt"/>
              </a:rPr>
              <a:t>Deputy of the Governor</a:t>
            </a:r>
          </a:p>
          <a:p>
            <a:pPr marL="1200131" lvl="1" indent="-457200">
              <a:buFont typeface="Arial" panose="020B0604020202020204" pitchFamily="34" charset="0"/>
              <a:buChar char="•"/>
            </a:pPr>
            <a:r>
              <a:rPr lang="en-GB" sz="2400" noProof="0" dirty="0">
                <a:latin typeface="+mn-lt"/>
              </a:rPr>
              <a:t>Chief of Staff</a:t>
            </a:r>
          </a:p>
          <a:p>
            <a:pPr marL="457200" indent="-457200">
              <a:buFont typeface="Arial" panose="020B0604020202020204" pitchFamily="34" charset="0"/>
              <a:buChar char="•"/>
            </a:pPr>
            <a:r>
              <a:rPr lang="en-GB" sz="2800" noProof="0" dirty="0">
                <a:latin typeface="+mn-lt"/>
              </a:rPr>
              <a:t>The Administrative Manager or better Leader</a:t>
            </a:r>
          </a:p>
          <a:p>
            <a:pPr marL="457200" indent="-457200">
              <a:buFont typeface="Arial" panose="020B0604020202020204" pitchFamily="34" charset="0"/>
              <a:buChar char="•"/>
            </a:pPr>
            <a:r>
              <a:rPr lang="en-GB" sz="2800" noProof="0" dirty="0">
                <a:latin typeface="+mn-lt"/>
              </a:rPr>
              <a:t>Drive clubs</a:t>
            </a:r>
          </a:p>
          <a:p>
            <a:pPr marL="457200" indent="-457200">
              <a:buFont typeface="Arial" panose="020B0604020202020204" pitchFamily="34" charset="0"/>
              <a:buChar char="•"/>
            </a:pPr>
            <a:r>
              <a:rPr lang="en-GB" sz="2800" dirty="0">
                <a:latin typeface="+mn-lt"/>
              </a:rPr>
              <a:t>Use the available IT/Digital Tools</a:t>
            </a:r>
          </a:p>
          <a:p>
            <a:pPr marL="457200" indent="-457200">
              <a:buFont typeface="Arial" panose="020B0604020202020204" pitchFamily="34" charset="0"/>
              <a:buChar char="•"/>
            </a:pPr>
            <a:r>
              <a:rPr lang="en-GB" sz="2800" noProof="0" dirty="0">
                <a:latin typeface="+mn-lt"/>
              </a:rPr>
              <a:t>Oh and… Meeting Invitations and Minutes</a:t>
            </a:r>
          </a:p>
        </p:txBody>
      </p:sp>
      <p:sp>
        <p:nvSpPr>
          <p:cNvPr id="3" name="Title 2">
            <a:extLst>
              <a:ext uri="{FF2B5EF4-FFF2-40B4-BE49-F238E27FC236}">
                <a16:creationId xmlns:a16="http://schemas.microsoft.com/office/drawing/2014/main" id="{A562E007-D151-4C7F-91ED-0DF36DE0FF47}"/>
              </a:ext>
            </a:extLst>
          </p:cNvPr>
          <p:cNvSpPr>
            <a:spLocks noGrp="1"/>
          </p:cNvSpPr>
          <p:nvPr>
            <p:ph type="title"/>
          </p:nvPr>
        </p:nvSpPr>
        <p:spPr/>
        <p:txBody>
          <a:bodyPr/>
          <a:lstStyle/>
          <a:p>
            <a:r>
              <a:rPr lang="en-GB" sz="4400" noProof="0" dirty="0">
                <a:latin typeface="+mn-lt"/>
              </a:rPr>
              <a:t>Your Role</a:t>
            </a:r>
          </a:p>
        </p:txBody>
      </p:sp>
      <p:sp>
        <p:nvSpPr>
          <p:cNvPr id="4" name="TextBox 3">
            <a:extLst>
              <a:ext uri="{FF2B5EF4-FFF2-40B4-BE49-F238E27FC236}">
                <a16:creationId xmlns:a16="http://schemas.microsoft.com/office/drawing/2014/main" id="{5D25ABEF-3884-4203-B059-6279BB62B46B}"/>
              </a:ext>
            </a:extLst>
          </p:cNvPr>
          <p:cNvSpPr txBox="1"/>
          <p:nvPr/>
        </p:nvSpPr>
        <p:spPr>
          <a:xfrm rot="1037671">
            <a:off x="5801892" y="1743715"/>
            <a:ext cx="2967479" cy="523220"/>
          </a:xfrm>
          <a:prstGeom prst="rect">
            <a:avLst/>
          </a:prstGeom>
          <a:noFill/>
        </p:spPr>
        <p:txBody>
          <a:bodyPr wrap="none" rtlCol="0">
            <a:spAutoFit/>
          </a:bodyPr>
          <a:lstStyle/>
          <a:p>
            <a:pPr algn="ctr"/>
            <a:r>
              <a:rPr lang="nl-BE" dirty="0" err="1">
                <a:highlight>
                  <a:srgbClr val="FFFF00"/>
                </a:highlight>
              </a:rPr>
              <a:t>Governor</a:t>
            </a:r>
            <a:r>
              <a:rPr lang="nl-BE" dirty="0">
                <a:highlight>
                  <a:srgbClr val="FFFF00"/>
                </a:highlight>
              </a:rPr>
              <a:t>, </a:t>
            </a:r>
            <a:r>
              <a:rPr lang="nl-BE" dirty="0" err="1">
                <a:highlight>
                  <a:srgbClr val="FFFF00"/>
                </a:highlight>
              </a:rPr>
              <a:t>Treasurer</a:t>
            </a:r>
            <a:r>
              <a:rPr lang="nl-BE" dirty="0">
                <a:highlight>
                  <a:srgbClr val="FFFF00"/>
                </a:highlight>
              </a:rPr>
              <a:t> </a:t>
            </a:r>
            <a:r>
              <a:rPr lang="nl-BE" dirty="0" err="1">
                <a:highlight>
                  <a:srgbClr val="FFFF00"/>
                </a:highlight>
              </a:rPr>
              <a:t>and</a:t>
            </a:r>
            <a:r>
              <a:rPr lang="nl-BE" dirty="0">
                <a:highlight>
                  <a:srgbClr val="FFFF00"/>
                </a:highlight>
              </a:rPr>
              <a:t> Secretary</a:t>
            </a:r>
          </a:p>
          <a:p>
            <a:pPr algn="ctr"/>
            <a:r>
              <a:rPr lang="nl-BE" dirty="0">
                <a:highlight>
                  <a:srgbClr val="FFFF00"/>
                </a:highlight>
              </a:rPr>
              <a:t>= </a:t>
            </a:r>
            <a:r>
              <a:rPr lang="nl-BE" dirty="0" err="1">
                <a:highlight>
                  <a:srgbClr val="FFFF00"/>
                </a:highlight>
              </a:rPr>
              <a:t>Core</a:t>
            </a:r>
            <a:r>
              <a:rPr lang="nl-BE" dirty="0">
                <a:highlight>
                  <a:srgbClr val="FFFF00"/>
                </a:highlight>
              </a:rPr>
              <a:t> District Team</a:t>
            </a:r>
          </a:p>
        </p:txBody>
      </p:sp>
    </p:spTree>
    <p:extLst>
      <p:ext uri="{BB962C8B-B14F-4D97-AF65-F5344CB8AC3E}">
        <p14:creationId xmlns:p14="http://schemas.microsoft.com/office/powerpoint/2010/main" val="288378886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124A0171-5179-4054-854C-880E0BCABD12}"/>
              </a:ext>
            </a:extLst>
          </p:cNvPr>
          <p:cNvSpPr>
            <a:spLocks noGrp="1"/>
          </p:cNvSpPr>
          <p:nvPr>
            <p:ph type="body" idx="1"/>
          </p:nvPr>
        </p:nvSpPr>
        <p:spPr/>
        <p:txBody>
          <a:bodyPr/>
          <a:lstStyle/>
          <a:p>
            <a:pPr marL="342900" indent="-342900">
              <a:buFont typeface="Arial" panose="020B0604020202020204" pitchFamily="34" charset="0"/>
              <a:buChar char="•"/>
            </a:pPr>
            <a:r>
              <a:rPr lang="en-US" sz="2000" dirty="0">
                <a:latin typeface="+mn-lt"/>
              </a:rPr>
              <a:t>(Administrative) Management of the district</a:t>
            </a:r>
          </a:p>
          <a:p>
            <a:pPr marL="1085831" lvl="1" indent="-342900">
              <a:buFont typeface="Arial" panose="020B0604020202020204" pitchFamily="34" charset="0"/>
              <a:buChar char="•"/>
            </a:pPr>
            <a:r>
              <a:rPr lang="en-US" sz="1800" dirty="0">
                <a:latin typeface="+mn-lt"/>
              </a:rPr>
              <a:t>In accordance with the local laws and bylaws</a:t>
            </a:r>
          </a:p>
          <a:p>
            <a:pPr marL="342900" indent="-342900">
              <a:buFont typeface="Arial" panose="020B0604020202020204" pitchFamily="34" charset="0"/>
              <a:buChar char="•"/>
            </a:pPr>
            <a:r>
              <a:rPr lang="en-US" sz="2000" dirty="0">
                <a:latin typeface="+mn-lt"/>
              </a:rPr>
              <a:t>Organizing meetings &amp; formal part of the convention</a:t>
            </a:r>
          </a:p>
          <a:p>
            <a:pPr marL="1085831" lvl="1" indent="-342900">
              <a:buFont typeface="Arial" panose="020B0604020202020204" pitchFamily="34" charset="0"/>
              <a:buChar char="•"/>
            </a:pPr>
            <a:r>
              <a:rPr lang="en-US" sz="1800" dirty="0">
                <a:latin typeface="+mn-lt"/>
              </a:rPr>
              <a:t>Invites participants and/or guests to a meeting</a:t>
            </a:r>
          </a:p>
          <a:p>
            <a:pPr marL="1085831" lvl="1" indent="-342900">
              <a:buFont typeface="Arial" panose="020B0604020202020204" pitchFamily="34" charset="0"/>
              <a:buChar char="•"/>
            </a:pPr>
            <a:r>
              <a:rPr lang="en-US" sz="1800" dirty="0">
                <a:latin typeface="+mn-lt"/>
              </a:rPr>
              <a:t>Minutes</a:t>
            </a:r>
          </a:p>
          <a:p>
            <a:pPr marL="342900" indent="-342900">
              <a:buFont typeface="Arial" panose="020B0604020202020204" pitchFamily="34" charset="0"/>
              <a:buChar char="•"/>
            </a:pPr>
            <a:r>
              <a:rPr lang="en-US" sz="2000" dirty="0">
                <a:latin typeface="+mn-lt"/>
              </a:rPr>
              <a:t>Implementation of convention resolutions</a:t>
            </a:r>
          </a:p>
          <a:p>
            <a:pPr marL="342900" indent="-342900">
              <a:buFont typeface="Arial" panose="020B0604020202020204" pitchFamily="34" charset="0"/>
              <a:buChar char="•"/>
            </a:pPr>
            <a:r>
              <a:rPr lang="en-US" sz="2000" dirty="0">
                <a:latin typeface="+mn-lt"/>
              </a:rPr>
              <a:t>Completeness and correctness of the member database</a:t>
            </a:r>
          </a:p>
          <a:p>
            <a:pPr marL="342900" indent="-342900">
              <a:buFont typeface="Arial" panose="020B0604020202020204" pitchFamily="34" charset="0"/>
              <a:buChar char="•"/>
            </a:pPr>
            <a:r>
              <a:rPr lang="en-US" sz="2000" dirty="0">
                <a:latin typeface="+mn-lt"/>
              </a:rPr>
              <a:t>District home/web accuracy</a:t>
            </a:r>
          </a:p>
          <a:p>
            <a:pPr marL="342900" indent="-342900">
              <a:buFont typeface="Arial" panose="020B0604020202020204" pitchFamily="34" charset="0"/>
              <a:buChar char="•"/>
            </a:pPr>
            <a:r>
              <a:rPr lang="en-US" sz="2000" dirty="0">
                <a:latin typeface="+mn-lt"/>
              </a:rPr>
              <a:t>Data protection/GDPR</a:t>
            </a:r>
          </a:p>
        </p:txBody>
      </p:sp>
      <p:sp>
        <p:nvSpPr>
          <p:cNvPr id="3" name="Title 2">
            <a:extLst>
              <a:ext uri="{FF2B5EF4-FFF2-40B4-BE49-F238E27FC236}">
                <a16:creationId xmlns:a16="http://schemas.microsoft.com/office/drawing/2014/main" id="{0B450600-1ED5-41F4-9A38-9C7714F76627}"/>
              </a:ext>
            </a:extLst>
          </p:cNvPr>
          <p:cNvSpPr>
            <a:spLocks noGrp="1"/>
          </p:cNvSpPr>
          <p:nvPr>
            <p:ph type="title"/>
          </p:nvPr>
        </p:nvSpPr>
        <p:spPr/>
        <p:txBody>
          <a:bodyPr/>
          <a:lstStyle/>
          <a:p>
            <a:r>
              <a:rPr lang="nl-BE" dirty="0" err="1"/>
              <a:t>Responsibilities</a:t>
            </a:r>
            <a:endParaRPr lang="en-GB" dirty="0"/>
          </a:p>
        </p:txBody>
      </p:sp>
    </p:spTree>
    <p:extLst>
      <p:ext uri="{BB962C8B-B14F-4D97-AF65-F5344CB8AC3E}">
        <p14:creationId xmlns:p14="http://schemas.microsoft.com/office/powerpoint/2010/main" val="378690447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5290DE7C-D5FC-42C8-8B7A-5A1A7EEBB35B}"/>
              </a:ext>
            </a:extLst>
          </p:cNvPr>
          <p:cNvSpPr>
            <a:spLocks noGrp="1"/>
          </p:cNvSpPr>
          <p:nvPr>
            <p:ph type="body" idx="1"/>
          </p:nvPr>
        </p:nvSpPr>
        <p:spPr/>
        <p:txBody>
          <a:bodyPr/>
          <a:lstStyle/>
          <a:p>
            <a:pPr marL="457200" indent="-457200">
              <a:buFont typeface="Arial" panose="020B0604020202020204" pitchFamily="34" charset="0"/>
              <a:buChar char="•"/>
            </a:pPr>
            <a:r>
              <a:rPr lang="en-US" sz="2800" dirty="0">
                <a:latin typeface="+mn-lt"/>
              </a:rPr>
              <a:t>Fluent in English</a:t>
            </a:r>
          </a:p>
          <a:p>
            <a:pPr marL="457200" indent="-457200">
              <a:buFont typeface="Arial" panose="020B0604020202020204" pitchFamily="34" charset="0"/>
              <a:buChar char="•"/>
            </a:pPr>
            <a:r>
              <a:rPr lang="en-US" sz="2800" dirty="0">
                <a:latin typeface="+mn-lt"/>
              </a:rPr>
              <a:t>Good knowledge of local law/regulations &amp; bylaws of KI, KI-E(F), District &amp; Club</a:t>
            </a:r>
          </a:p>
          <a:p>
            <a:pPr marL="457200" indent="-457200">
              <a:buFont typeface="Arial" panose="020B0604020202020204" pitchFamily="34" charset="0"/>
              <a:buChar char="•"/>
            </a:pPr>
            <a:r>
              <a:rPr lang="en-US" sz="2800" dirty="0">
                <a:latin typeface="+mn-lt"/>
              </a:rPr>
              <a:t>Knowledge of the member database</a:t>
            </a:r>
          </a:p>
          <a:p>
            <a:pPr marL="457200" indent="-457200">
              <a:buFont typeface="Arial" panose="020B0604020202020204" pitchFamily="34" charset="0"/>
              <a:buChar char="•"/>
            </a:pPr>
            <a:r>
              <a:rPr lang="en-US" sz="2800" dirty="0">
                <a:latin typeface="+mn-lt"/>
              </a:rPr>
              <a:t>Training and information from the outgoing secretary</a:t>
            </a:r>
          </a:p>
          <a:p>
            <a:endParaRPr lang="en-GB" sz="2800" dirty="0">
              <a:latin typeface="+mn-lt"/>
            </a:endParaRPr>
          </a:p>
        </p:txBody>
      </p:sp>
      <p:sp>
        <p:nvSpPr>
          <p:cNvPr id="3" name="Title 2">
            <a:extLst>
              <a:ext uri="{FF2B5EF4-FFF2-40B4-BE49-F238E27FC236}">
                <a16:creationId xmlns:a16="http://schemas.microsoft.com/office/drawing/2014/main" id="{C1801089-EA6F-427E-B948-8FE540A820A3}"/>
              </a:ext>
            </a:extLst>
          </p:cNvPr>
          <p:cNvSpPr>
            <a:spLocks noGrp="1"/>
          </p:cNvSpPr>
          <p:nvPr>
            <p:ph type="title"/>
          </p:nvPr>
        </p:nvSpPr>
        <p:spPr/>
        <p:txBody>
          <a:bodyPr/>
          <a:lstStyle/>
          <a:p>
            <a:r>
              <a:rPr lang="nl-BE" dirty="0"/>
              <a:t>Knowledge</a:t>
            </a:r>
            <a:endParaRPr lang="en-GB" dirty="0"/>
          </a:p>
        </p:txBody>
      </p:sp>
    </p:spTree>
    <p:extLst>
      <p:ext uri="{BB962C8B-B14F-4D97-AF65-F5344CB8AC3E}">
        <p14:creationId xmlns:p14="http://schemas.microsoft.com/office/powerpoint/2010/main" val="99442669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06E1403C-3905-462D-8AED-FBE63308E558}"/>
              </a:ext>
            </a:extLst>
          </p:cNvPr>
          <p:cNvSpPr>
            <a:spLocks noGrp="1"/>
          </p:cNvSpPr>
          <p:nvPr>
            <p:ph type="body" idx="1"/>
          </p:nvPr>
        </p:nvSpPr>
        <p:spPr/>
        <p:txBody>
          <a:bodyPr/>
          <a:lstStyle/>
          <a:p>
            <a:pPr marL="457200" indent="-457200">
              <a:buFont typeface="Arial" panose="020B0604020202020204" pitchFamily="34" charset="0"/>
              <a:buChar char="•"/>
            </a:pPr>
            <a:r>
              <a:rPr lang="en-US" sz="2800" dirty="0">
                <a:latin typeface="+mn-lt"/>
              </a:rPr>
              <a:t>Direct contact with clubs (recommended)</a:t>
            </a:r>
          </a:p>
          <a:p>
            <a:pPr marL="457200" indent="-457200">
              <a:buFont typeface="Arial" panose="020B0604020202020204" pitchFamily="34" charset="0"/>
              <a:buChar char="•"/>
            </a:pPr>
            <a:r>
              <a:rPr lang="nl-BE" sz="2800" dirty="0">
                <a:latin typeface="+mn-lt"/>
              </a:rPr>
              <a:t>Be prepared for (</a:t>
            </a:r>
            <a:r>
              <a:rPr lang="en-GB" sz="2800" dirty="0">
                <a:solidFill>
                  <a:srgbClr val="000000"/>
                </a:solidFill>
                <a:effectLst/>
                <a:latin typeface="+mn-lt"/>
                <a:ea typeface="Calibri" panose="020F0502020204030204" pitchFamily="34" charset="0"/>
                <a:cs typeface="Calibri" panose="020F0502020204030204" pitchFamily="34" charset="0"/>
              </a:rPr>
              <a:t>long) hours in front of the PC</a:t>
            </a:r>
          </a:p>
        </p:txBody>
      </p:sp>
      <p:sp>
        <p:nvSpPr>
          <p:cNvPr id="3" name="Title 2">
            <a:extLst>
              <a:ext uri="{FF2B5EF4-FFF2-40B4-BE49-F238E27FC236}">
                <a16:creationId xmlns:a16="http://schemas.microsoft.com/office/drawing/2014/main" id="{0C4895B3-EEAA-4AD8-8496-5BC6E03CF510}"/>
              </a:ext>
            </a:extLst>
          </p:cNvPr>
          <p:cNvSpPr>
            <a:spLocks noGrp="1"/>
          </p:cNvSpPr>
          <p:nvPr>
            <p:ph type="title"/>
          </p:nvPr>
        </p:nvSpPr>
        <p:spPr/>
        <p:txBody>
          <a:bodyPr/>
          <a:lstStyle/>
          <a:p>
            <a:r>
              <a:rPr lang="nl-BE" dirty="0"/>
              <a:t>Also</a:t>
            </a:r>
            <a:endParaRPr lang="en-GB" dirty="0"/>
          </a:p>
        </p:txBody>
      </p:sp>
    </p:spTree>
    <p:extLst>
      <p:ext uri="{BB962C8B-B14F-4D97-AF65-F5344CB8AC3E}">
        <p14:creationId xmlns:p14="http://schemas.microsoft.com/office/powerpoint/2010/main" val="385786210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3AA6A855-DE55-4F87-B8CB-0B625DAC6313}"/>
              </a:ext>
            </a:extLst>
          </p:cNvPr>
          <p:cNvSpPr>
            <a:spLocks noGrp="1"/>
          </p:cNvSpPr>
          <p:nvPr>
            <p:ph type="body" idx="1"/>
          </p:nvPr>
        </p:nvSpPr>
        <p:spPr/>
        <p:txBody>
          <a:bodyPr/>
          <a:lstStyle/>
          <a:p>
            <a:r>
              <a:rPr lang="en-GB" noProof="0" dirty="0">
                <a:latin typeface="+mn-lt"/>
              </a:rPr>
              <a:t>District in Good standing</a:t>
            </a:r>
          </a:p>
          <a:p>
            <a:r>
              <a:rPr lang="en-GB" noProof="0" dirty="0">
                <a:latin typeface="+mn-lt"/>
              </a:rPr>
              <a:t>	Implies all clubs in Good standing</a:t>
            </a:r>
          </a:p>
          <a:p>
            <a:pPr marL="285750" indent="-285750">
              <a:buFont typeface="Arial" panose="020B0604020202020204" pitchFamily="34" charset="0"/>
              <a:buChar char="•"/>
            </a:pPr>
            <a:endParaRPr lang="en-GB" sz="1800" dirty="0">
              <a:latin typeface="+mn-lt"/>
            </a:endParaRPr>
          </a:p>
          <a:p>
            <a:pPr marL="285750" indent="-285750">
              <a:buFont typeface="Arial" panose="020B0604020202020204" pitchFamily="34" charset="0"/>
              <a:buChar char="•"/>
            </a:pPr>
            <a:r>
              <a:rPr lang="en-GB" sz="1800" dirty="0">
                <a:latin typeface="+mn-lt"/>
              </a:rPr>
              <a:t>See also https://members.kiwanis.org</a:t>
            </a:r>
            <a:endParaRPr lang="en-GB" sz="1800" noProof="0" dirty="0">
              <a:latin typeface="+mn-lt"/>
            </a:endParaRPr>
          </a:p>
          <a:p>
            <a:endParaRPr lang="en-GB" noProof="0" dirty="0">
              <a:latin typeface="+mn-lt"/>
            </a:endParaRPr>
          </a:p>
        </p:txBody>
      </p:sp>
      <p:sp>
        <p:nvSpPr>
          <p:cNvPr id="3" name="Title 2">
            <a:extLst>
              <a:ext uri="{FF2B5EF4-FFF2-40B4-BE49-F238E27FC236}">
                <a16:creationId xmlns:a16="http://schemas.microsoft.com/office/drawing/2014/main" id="{A562E007-D151-4C7F-91ED-0DF36DE0FF47}"/>
              </a:ext>
            </a:extLst>
          </p:cNvPr>
          <p:cNvSpPr>
            <a:spLocks noGrp="1"/>
          </p:cNvSpPr>
          <p:nvPr>
            <p:ph type="title"/>
          </p:nvPr>
        </p:nvSpPr>
        <p:spPr/>
        <p:txBody>
          <a:bodyPr/>
          <a:lstStyle/>
          <a:p>
            <a:r>
              <a:rPr lang="en-GB" sz="3200" noProof="0" dirty="0">
                <a:latin typeface="+mn-lt"/>
              </a:rPr>
              <a:t>Work towards Kiwanis International</a:t>
            </a:r>
          </a:p>
        </p:txBody>
      </p:sp>
    </p:spTree>
    <p:extLst>
      <p:ext uri="{BB962C8B-B14F-4D97-AF65-F5344CB8AC3E}">
        <p14:creationId xmlns:p14="http://schemas.microsoft.com/office/powerpoint/2010/main" val="1293532150"/>
      </p:ext>
    </p:extLst>
  </p:cSld>
  <p:clrMapOvr>
    <a:masterClrMapping/>
  </p:clrMapOvr>
</p:sld>
</file>

<file path=ppt/theme/theme1.xml><?xml version="1.0" encoding="utf-8"?>
<a:theme xmlns:a="http://schemas.openxmlformats.org/drawingml/2006/main" name="Kiwanis PPT Templat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1716</Words>
  <Application>Microsoft Office PowerPoint</Application>
  <PresentationFormat>On-screen Show (16:9)</PresentationFormat>
  <Paragraphs>200</Paragraphs>
  <Slides>31</Slides>
  <Notes>13</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31</vt:i4>
      </vt:variant>
    </vt:vector>
  </HeadingPairs>
  <TitlesOfParts>
    <vt:vector size="42" baseType="lpstr">
      <vt:lpstr>Arial</vt:lpstr>
      <vt:lpstr>Avenir Next LT Pro Light</vt:lpstr>
      <vt:lpstr>Calibri</vt:lpstr>
      <vt:lpstr>Courier New</vt:lpstr>
      <vt:lpstr>Garamond</vt:lpstr>
      <vt:lpstr>Knockout HTF67-FullBantamwt</vt:lpstr>
      <vt:lpstr>Noto Sans Symbols</vt:lpstr>
      <vt:lpstr>Times</vt:lpstr>
      <vt:lpstr>Times New Roman</vt:lpstr>
      <vt:lpstr>Verdana</vt:lpstr>
      <vt:lpstr>Kiwanis PPT Template</vt:lpstr>
      <vt:lpstr>District Secretary Training</vt:lpstr>
      <vt:lpstr>Agenda</vt:lpstr>
      <vt:lpstr>How do you see your role?</vt:lpstr>
      <vt:lpstr>What you are not</vt:lpstr>
      <vt:lpstr>Your Role</vt:lpstr>
      <vt:lpstr>Responsibilities</vt:lpstr>
      <vt:lpstr>Knowledge</vt:lpstr>
      <vt:lpstr>Also</vt:lpstr>
      <vt:lpstr>Work towards Kiwanis International</vt:lpstr>
      <vt:lpstr>Reports to KI - 1</vt:lpstr>
      <vt:lpstr>Reports to KI - 2</vt:lpstr>
      <vt:lpstr>Reports to KI - 3</vt:lpstr>
      <vt:lpstr>Work towards KI-E and KE</vt:lpstr>
      <vt:lpstr>Work towards your District and Clubs</vt:lpstr>
      <vt:lpstr>Organising Efficient Meetings</vt:lpstr>
      <vt:lpstr>Know the basic rules</vt:lpstr>
      <vt:lpstr>Minutes</vt:lpstr>
      <vt:lpstr>Minutes</vt:lpstr>
      <vt:lpstr>Robert’s rules</vt:lpstr>
      <vt:lpstr>Robert’s rules</vt:lpstr>
      <vt:lpstr>Summary</vt:lpstr>
      <vt:lpstr>I have a question</vt:lpstr>
      <vt:lpstr>Questions</vt:lpstr>
      <vt:lpstr>Fonteva/Salesforce</vt:lpstr>
      <vt:lpstr>Kiwanis Academy</vt:lpstr>
      <vt:lpstr>PowerPoint Presentation</vt:lpstr>
      <vt:lpstr>PowerPoint Presentation</vt:lpstr>
      <vt:lpstr>PowerPoint Presentation</vt:lpstr>
      <vt:lpstr>PowerPoint Presentation</vt:lpstr>
      <vt:lpstr>PowerPoint Presentation</vt:lpstr>
      <vt:lpstr>THANKS.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Kiwanis PowerPoint Template</dc:title>
  <dc:creator>Steven Hadt</dc:creator>
  <cp:lastModifiedBy>Orshi Süveges</cp:lastModifiedBy>
  <cp:revision>167</cp:revision>
  <dcterms:modified xsi:type="dcterms:W3CDTF">2021-09-15T06:42:33Z</dcterms:modified>
</cp:coreProperties>
</file>